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22" r:id="rId3"/>
    <p:sldId id="342" r:id="rId4"/>
    <p:sldId id="348" r:id="rId5"/>
    <p:sldId id="318" r:id="rId6"/>
    <p:sldId id="323" r:id="rId7"/>
    <p:sldId id="343" r:id="rId8"/>
    <p:sldId id="312" r:id="rId9"/>
    <p:sldId id="316" r:id="rId10"/>
    <p:sldId id="344" r:id="rId11"/>
    <p:sldId id="298" r:id="rId12"/>
    <p:sldId id="345" r:id="rId13"/>
    <p:sldId id="339" r:id="rId14"/>
    <p:sldId id="349" r:id="rId15"/>
    <p:sldId id="351" r:id="rId16"/>
    <p:sldId id="352" r:id="rId17"/>
    <p:sldId id="353" r:id="rId18"/>
    <p:sldId id="354" r:id="rId19"/>
    <p:sldId id="355" r:id="rId20"/>
    <p:sldId id="356" r:id="rId21"/>
    <p:sldId id="346" r:id="rId22"/>
    <p:sldId id="258" r:id="rId23"/>
    <p:sldId id="257" r:id="rId24"/>
    <p:sldId id="328" r:id="rId25"/>
    <p:sldId id="347" r:id="rId26"/>
    <p:sldId id="283" r:id="rId27"/>
    <p:sldId id="260" r:id="rId28"/>
    <p:sldId id="291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27" r:id="rId39"/>
    <p:sldId id="297" r:id="rId40"/>
    <p:sldId id="326" r:id="rId41"/>
    <p:sldId id="284" r:id="rId42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DF5"/>
    <a:srgbClr val="A46B32"/>
    <a:srgbClr val="7876B3"/>
    <a:srgbClr val="C2FFDB"/>
    <a:srgbClr val="FFE4CF"/>
    <a:srgbClr val="FFD2CF"/>
    <a:srgbClr val="EFEBFF"/>
    <a:srgbClr val="C3C1B9"/>
    <a:srgbClr val="807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6196" autoAdjust="0"/>
  </p:normalViewPr>
  <p:slideViewPr>
    <p:cSldViewPr snapToGrid="0">
      <p:cViewPr>
        <p:scale>
          <a:sx n="75" d="100"/>
          <a:sy n="75" d="100"/>
        </p:scale>
        <p:origin x="1254" y="8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5D024-1EE4-49EF-97FF-060D58C884B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6E162-5456-4018-9917-63330DFD49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61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r>
              <a:rPr lang="zh-TW" altLang="en-US" dirty="0"/>
              <a:t>看 </a:t>
            </a:r>
            <a:r>
              <a:rPr lang="en-US" altLang="zh-TW" dirty="0" err="1"/>
              <a:t>github</a:t>
            </a:r>
            <a:r>
              <a:rPr lang="en-US" altLang="zh-TW" dirty="0"/>
              <a:t>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問題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當初想得太簡單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前端抓資料時會常出現 錯誤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解決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前端請求時指定文章類型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前端判斷欄位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-&gt;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mixins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有機會把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model 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都拆開 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9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r>
              <a:rPr lang="zh-TW" altLang="en-US" dirty="0"/>
              <a:t>看 </a:t>
            </a:r>
            <a:r>
              <a:rPr lang="en-US" altLang="zh-TW" dirty="0" err="1"/>
              <a:t>github</a:t>
            </a:r>
            <a:r>
              <a:rPr lang="en-US" altLang="zh-TW" dirty="0"/>
              <a:t>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35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svg"/><Relationship Id="rId21" Type="http://schemas.openxmlformats.org/officeDocument/2006/relationships/image" Target="../media/image77.sv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sv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63" Type="http://schemas.openxmlformats.org/officeDocument/2006/relationships/image" Target="../media/image119.svg"/><Relationship Id="rId7" Type="http://schemas.openxmlformats.org/officeDocument/2006/relationships/image" Target="../media/image63.sv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29" Type="http://schemas.openxmlformats.org/officeDocument/2006/relationships/image" Target="../media/image85.svg"/><Relationship Id="rId11" Type="http://schemas.openxmlformats.org/officeDocument/2006/relationships/image" Target="../media/image67.sv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53" Type="http://schemas.openxmlformats.org/officeDocument/2006/relationships/image" Target="../media/image109.svg"/><Relationship Id="rId58" Type="http://schemas.openxmlformats.org/officeDocument/2006/relationships/image" Target="../media/image114.png"/><Relationship Id="rId5" Type="http://schemas.openxmlformats.org/officeDocument/2006/relationships/image" Target="../media/image61.svg"/><Relationship Id="rId61" Type="http://schemas.openxmlformats.org/officeDocument/2006/relationships/image" Target="../media/image117.svg"/><Relationship Id="rId19" Type="http://schemas.openxmlformats.org/officeDocument/2006/relationships/image" Target="../media/image75.sv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svg"/><Relationship Id="rId30" Type="http://schemas.openxmlformats.org/officeDocument/2006/relationships/image" Target="../media/image86.png"/><Relationship Id="rId35" Type="http://schemas.openxmlformats.org/officeDocument/2006/relationships/image" Target="../media/image91.svg"/><Relationship Id="rId43" Type="http://schemas.openxmlformats.org/officeDocument/2006/relationships/image" Target="../media/image99.svg"/><Relationship Id="rId48" Type="http://schemas.openxmlformats.org/officeDocument/2006/relationships/image" Target="../media/image104.png"/><Relationship Id="rId56" Type="http://schemas.openxmlformats.org/officeDocument/2006/relationships/image" Target="../media/image112.png"/><Relationship Id="rId8" Type="http://schemas.openxmlformats.org/officeDocument/2006/relationships/image" Target="../media/image64.png"/><Relationship Id="rId51" Type="http://schemas.openxmlformats.org/officeDocument/2006/relationships/image" Target="../media/image107.svg"/><Relationship Id="rId3" Type="http://schemas.microsoft.com/office/2007/relationships/hdphoto" Target="../media/hdphoto3.wdp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5" Type="http://schemas.openxmlformats.org/officeDocument/2006/relationships/image" Target="../media/image81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59" Type="http://schemas.openxmlformats.org/officeDocument/2006/relationships/image" Target="../media/image115.svg"/><Relationship Id="rId20" Type="http://schemas.openxmlformats.org/officeDocument/2006/relationships/image" Target="../media/image76.png"/><Relationship Id="rId41" Type="http://schemas.openxmlformats.org/officeDocument/2006/relationships/image" Target="../media/image97.svg"/><Relationship Id="rId54" Type="http://schemas.openxmlformats.org/officeDocument/2006/relationships/image" Target="../media/image110.png"/><Relationship Id="rId6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5" Type="http://schemas.openxmlformats.org/officeDocument/2006/relationships/image" Target="../media/image71.svg"/><Relationship Id="rId23" Type="http://schemas.openxmlformats.org/officeDocument/2006/relationships/image" Target="../media/image79.sv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49" Type="http://schemas.openxmlformats.org/officeDocument/2006/relationships/image" Target="../media/image105.svg"/><Relationship Id="rId57" Type="http://schemas.openxmlformats.org/officeDocument/2006/relationships/image" Target="../media/image113.svg"/><Relationship Id="rId10" Type="http://schemas.openxmlformats.org/officeDocument/2006/relationships/image" Target="../media/image66.png"/><Relationship Id="rId31" Type="http://schemas.openxmlformats.org/officeDocument/2006/relationships/image" Target="../media/image87.sv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60" Type="http://schemas.openxmlformats.org/officeDocument/2006/relationships/image" Target="../media/image11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jpe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jpeg"/><Relationship Id="rId1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microsoft.com/office/2007/relationships/hdphoto" Target="../media/hdphoto4.wdp"/><Relationship Id="rId9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7.png"/><Relationship Id="rId26" Type="http://schemas.openxmlformats.org/officeDocument/2006/relationships/image" Target="../media/image38.jpeg"/><Relationship Id="rId3" Type="http://schemas.openxmlformats.org/officeDocument/2006/relationships/image" Target="../media/image12.svg"/><Relationship Id="rId21" Type="http://schemas.openxmlformats.org/officeDocument/2006/relationships/image" Target="../media/image34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microsoft.com/office/2007/relationships/hdphoto" Target="../media/hdphoto2.wdp"/><Relationship Id="rId2" Type="http://schemas.openxmlformats.org/officeDocument/2006/relationships/image" Target="../media/image11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7.png"/><Relationship Id="rId5" Type="http://schemas.openxmlformats.org/officeDocument/2006/relationships/image" Target="../media/image10.svg"/><Relationship Id="rId15" Type="http://schemas.openxmlformats.org/officeDocument/2006/relationships/image" Target="../media/image30.svg"/><Relationship Id="rId23" Type="http://schemas.openxmlformats.org/officeDocument/2006/relationships/image" Target="../media/image36.svg"/><Relationship Id="rId10" Type="http://schemas.openxmlformats.org/officeDocument/2006/relationships/image" Target="../media/image25.png"/><Relationship Id="rId19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專題期初報告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E55B74-F142-4988-A5A5-7C056FA1DC4D}"/>
              </a:ext>
            </a:extLst>
          </p:cNvPr>
          <p:cNvSpPr txBox="1"/>
          <p:nvPr/>
        </p:nvSpPr>
        <p:spPr>
          <a:xfrm>
            <a:off x="4433438" y="2750021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D2F5E7-2559-45CD-AA22-AB2F2367B450}"/>
              </a:ext>
            </a:extLst>
          </p:cNvPr>
          <p:cNvSpPr txBox="1"/>
          <p:nvPr/>
        </p:nvSpPr>
        <p:spPr>
          <a:xfrm>
            <a:off x="4433438" y="3526352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4069006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D80402F7-0A0B-4595-9CA4-E6F666BA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56A1389-3FFB-4571-A47A-5126B8BF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9" y="1958495"/>
            <a:ext cx="8327300" cy="401409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4075B5F-3561-4094-BD8E-481635E7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65" y="1836144"/>
            <a:ext cx="3194100" cy="42588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95975082-DAF9-45A5-85CB-DFACC046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828" y="1836145"/>
            <a:ext cx="2395575" cy="42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29B2F8-34A7-4CE1-A79B-2D7A3AD98272}"/>
              </a:ext>
            </a:extLst>
          </p:cNvPr>
          <p:cNvSpPr txBox="1"/>
          <p:nvPr/>
        </p:nvSpPr>
        <p:spPr>
          <a:xfrm>
            <a:off x="4433438" y="2750021"/>
            <a:ext cx="5628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278983-E529-4FBB-A9B8-D9DE1BBEE8F3}"/>
              </a:ext>
            </a:extLst>
          </p:cNvPr>
          <p:cNvSpPr txBox="1"/>
          <p:nvPr/>
        </p:nvSpPr>
        <p:spPr>
          <a:xfrm>
            <a:off x="4433438" y="352635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黑暗模式套用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426A2C-BE7F-459B-803A-D284A98FC403}"/>
              </a:ext>
            </a:extLst>
          </p:cNvPr>
          <p:cNvSpPr txBox="1"/>
          <p:nvPr/>
        </p:nvSpPr>
        <p:spPr>
          <a:xfrm>
            <a:off x="4433438" y="4302683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A903E7-E7CD-425E-AD40-D12731E0E2B4}"/>
              </a:ext>
            </a:extLst>
          </p:cNvPr>
          <p:cNvSpPr txBox="1"/>
          <p:nvPr/>
        </p:nvSpPr>
        <p:spPr>
          <a:xfrm>
            <a:off x="4434388" y="5079013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調整樣式</a:t>
            </a: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D33BB071-7E51-48B0-B086-8A4A9EF1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8FD4B01-F4F3-426F-974C-96B4A8A620D5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</p:spTree>
    <p:extLst>
      <p:ext uri="{BB962C8B-B14F-4D97-AF65-F5344CB8AC3E}">
        <p14:creationId xmlns:p14="http://schemas.microsoft.com/office/powerpoint/2010/main" val="107777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45B1C5-7968-4654-AECB-A875913F6332}"/>
              </a:ext>
            </a:extLst>
          </p:cNvPr>
          <p:cNvSpPr txBox="1"/>
          <p:nvPr/>
        </p:nvSpPr>
        <p:spPr>
          <a:xfrm>
            <a:off x="1952879" y="2096408"/>
            <a:ext cx="5628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1FED98-3D11-4DA6-9F50-815B3FCA0C9D}"/>
              </a:ext>
            </a:extLst>
          </p:cNvPr>
          <p:cNvSpPr txBox="1"/>
          <p:nvPr/>
        </p:nvSpPr>
        <p:spPr>
          <a:xfrm>
            <a:off x="1952879" y="3177813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黑暗模式套用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2FCB28A-E08D-432D-8EE0-5E731D673A21}"/>
              </a:ext>
            </a:extLst>
          </p:cNvPr>
          <p:cNvSpPr txBox="1"/>
          <p:nvPr/>
        </p:nvSpPr>
        <p:spPr>
          <a:xfrm>
            <a:off x="1952879" y="425921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5B6B3D-7557-4C8C-97DF-0AFBF1F5C427}"/>
              </a:ext>
            </a:extLst>
          </p:cNvPr>
          <p:cNvSpPr txBox="1"/>
          <p:nvPr/>
        </p:nvSpPr>
        <p:spPr>
          <a:xfrm>
            <a:off x="1953829" y="5465718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調整樣式</a:t>
            </a:r>
          </a:p>
        </p:txBody>
      </p:sp>
    </p:spTree>
    <p:extLst>
      <p:ext uri="{BB962C8B-B14F-4D97-AF65-F5344CB8AC3E}">
        <p14:creationId xmlns:p14="http://schemas.microsoft.com/office/powerpoint/2010/main" val="316352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560E6-A31A-4B6A-A8DA-3DD9FCB46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8" y="2188312"/>
            <a:ext cx="3695240" cy="408558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E019CFA-E07B-4B57-BB9B-EFAC22237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741" y="2188103"/>
            <a:ext cx="4379253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用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methods + watch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監測網頁寬度變化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css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調整版面顯示樣式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6F680FC-B3CA-40E5-948C-A71AFABE7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75"/>
          <a:stretch/>
        </p:blipFill>
        <p:spPr>
          <a:xfrm>
            <a:off x="7005129" y="2337807"/>
            <a:ext cx="4540452" cy="401409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F6EFE6C-9C93-4579-8B56-E6EE5D35F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81" y="2337855"/>
            <a:ext cx="3010500" cy="4014000"/>
          </a:xfrm>
          <a:prstGeom prst="rect">
            <a:avLst/>
          </a:prstGeom>
        </p:spPr>
      </p:pic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2F78C361-77BD-4B5C-AC38-8A6534687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06" y="2337855"/>
            <a:ext cx="2257875" cy="4014000"/>
          </a:xfrm>
          <a:prstGeom prst="rect">
            <a:avLst/>
          </a:prstGeom>
        </p:spPr>
      </p:pic>
      <p:sp>
        <p:nvSpPr>
          <p:cNvPr id="36" name="標題 1">
            <a:extLst>
              <a:ext uri="{FF2B5EF4-FFF2-40B4-BE49-F238E27FC236}">
                <a16:creationId xmlns:a16="http://schemas.microsoft.com/office/drawing/2014/main" id="{8C6DB24E-0763-445A-B868-CC284D8B29D8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34930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1966F50-C7F4-476C-A995-6596896DA92D}"/>
              </a:ext>
            </a:extLst>
          </p:cNvPr>
          <p:cNvGrpSpPr/>
          <p:nvPr/>
        </p:nvGrpSpPr>
        <p:grpSpPr>
          <a:xfrm>
            <a:off x="1519870" y="2072758"/>
            <a:ext cx="4576130" cy="4258277"/>
            <a:chOff x="1519870" y="2102174"/>
            <a:chExt cx="4576130" cy="425827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8AB3964-2642-4CF5-BC1A-374B1B15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870" y="2102174"/>
              <a:ext cx="4576130" cy="425827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1B3861D-F91E-4EA1-82DC-4F95C84BD479}"/>
                </a:ext>
              </a:extLst>
            </p:cNvPr>
            <p:cNvSpPr/>
            <p:nvPr/>
          </p:nvSpPr>
          <p:spPr>
            <a:xfrm>
              <a:off x="4002881" y="4104466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7DC058A-E48F-4761-B033-2630FF0EA9C4}"/>
              </a:ext>
            </a:extLst>
          </p:cNvPr>
          <p:cNvGrpSpPr/>
          <p:nvPr/>
        </p:nvGrpSpPr>
        <p:grpSpPr>
          <a:xfrm>
            <a:off x="6821536" y="2140771"/>
            <a:ext cx="2661424" cy="4122250"/>
            <a:chOff x="6821536" y="2043341"/>
            <a:chExt cx="2661424" cy="41222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F23801C-D3C6-4E2F-A3FD-1E38DF39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536" y="2043341"/>
              <a:ext cx="2661424" cy="412225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4B6ED1-657E-4432-9A11-E84D51A58BCD}"/>
                </a:ext>
              </a:extLst>
            </p:cNvPr>
            <p:cNvSpPr/>
            <p:nvPr/>
          </p:nvSpPr>
          <p:spPr>
            <a:xfrm>
              <a:off x="8762019" y="4498913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41B4942E-614B-4751-A2FF-8B0755A191A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</p:spTree>
    <p:extLst>
      <p:ext uri="{BB962C8B-B14F-4D97-AF65-F5344CB8AC3E}">
        <p14:creationId xmlns:p14="http://schemas.microsoft.com/office/powerpoint/2010/main" val="378605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搭配套件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螢幕尺寸過小登入限制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2C5C17-A1E7-4A19-A4AD-BEBC0346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75" y="2714216"/>
            <a:ext cx="6578926" cy="3171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3F7BEF-B791-420D-BC7D-BBB81905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849" y="2998894"/>
            <a:ext cx="3892963" cy="3199306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4F4CB20-EDD8-49DC-AE3E-BD27EEEB7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466" y="3003186"/>
            <a:ext cx="2650754" cy="319930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146928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黑暗模式套用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20" name="圖片 19" descr="一張含有 文字, 監視器, 螢幕擷取畫面 的圖片&#10;&#10;自動產生的描述">
            <a:extLst>
              <a:ext uri="{FF2B5EF4-FFF2-40B4-BE49-F238E27FC236}">
                <a16:creationId xmlns:a16="http://schemas.microsoft.com/office/drawing/2014/main" id="{4D9D6885-97F6-44AE-9D6F-94E6817D0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75" y="2717236"/>
            <a:ext cx="6579529" cy="31716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47389D4-58E2-4010-9680-7B6831EA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715" y="2967877"/>
            <a:ext cx="350720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38700"/>
              </p:ext>
            </p:extLst>
          </p:nvPr>
        </p:nvGraphicFramePr>
        <p:xfrm>
          <a:off x="489281" y="1235924"/>
          <a:ext cx="10883569" cy="5587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38453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06503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49104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32736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85202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69619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38453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7257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9092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622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450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user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mongoose.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ObjectId</a:t>
                      </a:r>
                      <a:endParaRPr kumimoji="0" lang="en-US" altLang="zh-TW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94F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作者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47559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share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是否公開至分享牆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image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report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被檢舉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27619"/>
                  </a:ext>
                </a:extLst>
              </a:tr>
              <a:tr h="423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err="1">
                          <a:solidFill>
                            <a:srgbClr val="794F25"/>
                          </a:solidFill>
                        </a:rPr>
                        <a:t>publicOff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移除文章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87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US" altLang="zh-TW" sz="1700" dirty="0">
                        <a:solidFill>
                          <a:srgbClr val="794F25"/>
                        </a:solidFill>
                      </a:endParaRPr>
                    </a:p>
                    <a:p>
                      <a:pPr algn="ctr"/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794F25"/>
                          </a:solidFill>
                        </a:rPr>
                        <a:t>mongoose.</a:t>
                      </a:r>
                    </a:p>
                    <a:p>
                      <a:pPr algn="ctr"/>
                      <a:r>
                        <a:rPr lang="en-US" altLang="zh-TW" sz="1500" dirty="0" err="1">
                          <a:solidFill>
                            <a:srgbClr val="794F25"/>
                          </a:solidFill>
                        </a:rPr>
                        <a:t>ObjectId</a:t>
                      </a:r>
                      <a:endParaRPr lang="en-US" altLang="zh-TW" sz="15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likeNum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按讚人次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saveNum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儲存人次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shareNum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分享人次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628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508013" y="1232425"/>
            <a:ext cx="2568562" cy="5587492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DD49315E-A4DA-4B76-B2E6-32B9C0DDD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1BD79-38F9-477C-BE11-331BE1FE189A}"/>
              </a:ext>
            </a:extLst>
          </p:cNvPr>
          <p:cNvSpPr txBox="1"/>
          <p:nvPr/>
        </p:nvSpPr>
        <p:spPr>
          <a:xfrm>
            <a:off x="2955175" y="659201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F852F83-F0D9-42B5-ABB9-9076553442F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3AE08E-8214-4C0C-A703-228690408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265" y="1533525"/>
            <a:ext cx="9363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31186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700779" y="2015318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320029" y="271877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6959727" y="495615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5232464" y="422729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FB4759-7ACB-448B-8186-0BA11A09B9BA}"/>
              </a:ext>
            </a:extLst>
          </p:cNvPr>
          <p:cNvSpPr txBox="1"/>
          <p:nvPr/>
        </p:nvSpPr>
        <p:spPr>
          <a:xfrm>
            <a:off x="3505201" y="3460334"/>
            <a:ext cx="289864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遇到問題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源文件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調整樣式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202785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930922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C0511B-FE5E-4188-A68A-2F7FEAA061F1}"/>
              </a:ext>
            </a:extLst>
          </p:cNvPr>
          <p:cNvSpPr/>
          <p:nvPr/>
        </p:nvSpPr>
        <p:spPr>
          <a:xfrm>
            <a:off x="-341949" y="306434"/>
            <a:ext cx="2982621" cy="940174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5703559" y="2327559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4109594" y="5258651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4109594" y="2327559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909" y="321734"/>
            <a:ext cx="2782639" cy="1135737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- </a:t>
            </a:r>
            <a:r>
              <a:rPr lang="zh-TW" altLang="en-US" sz="3600" dirty="0"/>
              <a:t>色彩計畫</a:t>
            </a: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1443562F-9004-4227-9959-F48FD29582A4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956121" y="2297928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956121" y="5299098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1744052" y="20693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亮色主題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1744052" y="50705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其他輔色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CC63224-6DEF-4987-9522-2A22AC328354}"/>
              </a:ext>
            </a:extLst>
          </p:cNvPr>
          <p:cNvSpPr/>
          <p:nvPr/>
        </p:nvSpPr>
        <p:spPr>
          <a:xfrm>
            <a:off x="1956121" y="3699900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DC5AEF7-8F91-485E-AAB8-DB6EBF64F735}"/>
              </a:ext>
            </a:extLst>
          </p:cNvPr>
          <p:cNvSpPr txBox="1"/>
          <p:nvPr/>
        </p:nvSpPr>
        <p:spPr>
          <a:xfrm>
            <a:off x="1744052" y="34713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暗色主題</a:t>
            </a:r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F736177-EEF0-44EF-A09D-E3908FACF4A5}"/>
              </a:ext>
            </a:extLst>
          </p:cNvPr>
          <p:cNvCxnSpPr/>
          <p:nvPr/>
        </p:nvCxnSpPr>
        <p:spPr>
          <a:xfrm>
            <a:off x="4307773" y="1806333"/>
            <a:ext cx="2520000" cy="0"/>
          </a:xfrm>
          <a:prstGeom prst="line">
            <a:avLst/>
          </a:prstGeom>
          <a:ln w="381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DA4B5563-04F0-45FC-9AC4-77789521773B}"/>
              </a:ext>
            </a:extLst>
          </p:cNvPr>
          <p:cNvCxnSpPr/>
          <p:nvPr/>
        </p:nvCxnSpPr>
        <p:spPr>
          <a:xfrm>
            <a:off x="7635173" y="1806333"/>
            <a:ext cx="2520000" cy="0"/>
          </a:xfrm>
          <a:prstGeom prst="line">
            <a:avLst/>
          </a:prstGeom>
          <a:ln w="381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DA91D7FC-9278-4A57-9431-BE5BA02C2243}"/>
              </a:ext>
            </a:extLst>
          </p:cNvPr>
          <p:cNvSpPr txBox="1"/>
          <p:nvPr/>
        </p:nvSpPr>
        <p:spPr>
          <a:xfrm>
            <a:off x="4757294" y="127103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背景顏色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EDE001D-DDC9-4EAD-911F-9B3041F8D2B6}"/>
              </a:ext>
            </a:extLst>
          </p:cNvPr>
          <p:cNvSpPr txBox="1"/>
          <p:nvPr/>
        </p:nvSpPr>
        <p:spPr>
          <a:xfrm>
            <a:off x="8084694" y="127103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字體顏色</a:t>
            </a:r>
          </a:p>
        </p:txBody>
      </p:sp>
      <p:sp>
        <p:nvSpPr>
          <p:cNvPr id="84" name="流程圖: 準備作業 83">
            <a:extLst>
              <a:ext uri="{FF2B5EF4-FFF2-40B4-BE49-F238E27FC236}">
                <a16:creationId xmlns:a16="http://schemas.microsoft.com/office/drawing/2014/main" id="{7B6FA36E-588F-42BD-B78A-EA5289E41C3C}"/>
              </a:ext>
            </a:extLst>
          </p:cNvPr>
          <p:cNvSpPr/>
          <p:nvPr/>
        </p:nvSpPr>
        <p:spPr>
          <a:xfrm>
            <a:off x="5703559" y="369990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流程圖: 準備作業 84">
            <a:extLst>
              <a:ext uri="{FF2B5EF4-FFF2-40B4-BE49-F238E27FC236}">
                <a16:creationId xmlns:a16="http://schemas.microsoft.com/office/drawing/2014/main" id="{733209D5-3713-4071-9CF5-9B6C5279625A}"/>
              </a:ext>
            </a:extLst>
          </p:cNvPr>
          <p:cNvSpPr/>
          <p:nvPr/>
        </p:nvSpPr>
        <p:spPr>
          <a:xfrm>
            <a:off x="4109594" y="3699900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流程圖: 準備作業 86">
            <a:extLst>
              <a:ext uri="{FF2B5EF4-FFF2-40B4-BE49-F238E27FC236}">
                <a16:creationId xmlns:a16="http://schemas.microsoft.com/office/drawing/2014/main" id="{23E1A92B-A0B5-4009-BF6F-B5CEA4E579A8}"/>
              </a:ext>
            </a:extLst>
          </p:cNvPr>
          <p:cNvSpPr/>
          <p:nvPr/>
        </p:nvSpPr>
        <p:spPr>
          <a:xfrm>
            <a:off x="8271908" y="2327559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892B0E1-20EC-4CB7-A336-BB99ABCE3FAD}"/>
              </a:ext>
            </a:extLst>
          </p:cNvPr>
          <p:cNvSpPr txBox="1"/>
          <p:nvPr/>
        </p:nvSpPr>
        <p:spPr>
          <a:xfrm>
            <a:off x="8632984" y="24263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24242"/>
                </a:solidFill>
              </a:rPr>
              <a:t>text</a:t>
            </a:r>
            <a:endParaRPr lang="zh-TW" altLang="en-US" dirty="0">
              <a:solidFill>
                <a:srgbClr val="424242"/>
              </a:solidFill>
            </a:endParaRPr>
          </a:p>
        </p:txBody>
      </p:sp>
      <p:sp>
        <p:nvSpPr>
          <p:cNvPr id="88" name="流程圖: 準備作業 87">
            <a:extLst>
              <a:ext uri="{FF2B5EF4-FFF2-40B4-BE49-F238E27FC236}">
                <a16:creationId xmlns:a16="http://schemas.microsoft.com/office/drawing/2014/main" id="{09344B63-AAF4-4614-8B5C-602BAD8994C7}"/>
              </a:ext>
            </a:extLst>
          </p:cNvPr>
          <p:cNvSpPr/>
          <p:nvPr/>
        </p:nvSpPr>
        <p:spPr>
          <a:xfrm>
            <a:off x="8271908" y="369990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F23918-A075-4C0D-83E1-B00787C9E251}"/>
              </a:ext>
            </a:extLst>
          </p:cNvPr>
          <p:cNvSpPr txBox="1"/>
          <p:nvPr/>
        </p:nvSpPr>
        <p:spPr>
          <a:xfrm>
            <a:off x="8632984" y="37987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90" name="流程圖: 準備作業 89">
            <a:extLst>
              <a:ext uri="{FF2B5EF4-FFF2-40B4-BE49-F238E27FC236}">
                <a16:creationId xmlns:a16="http://schemas.microsoft.com/office/drawing/2014/main" id="{85202828-F0A5-4EE0-A95A-3F0F0166CABE}"/>
              </a:ext>
            </a:extLst>
          </p:cNvPr>
          <p:cNvSpPr/>
          <p:nvPr/>
        </p:nvSpPr>
        <p:spPr>
          <a:xfrm>
            <a:off x="5150172" y="5258651"/>
            <a:ext cx="1398494" cy="565772"/>
          </a:xfrm>
          <a:prstGeom prst="flowChartPreparation">
            <a:avLst/>
          </a:prstGeom>
          <a:solidFill>
            <a:srgbClr val="C2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流程圖: 準備作業 90">
            <a:extLst>
              <a:ext uri="{FF2B5EF4-FFF2-40B4-BE49-F238E27FC236}">
                <a16:creationId xmlns:a16="http://schemas.microsoft.com/office/drawing/2014/main" id="{13DE3FB5-89A2-4863-AD4E-8A8629FFC4E7}"/>
              </a:ext>
            </a:extLst>
          </p:cNvPr>
          <p:cNvSpPr/>
          <p:nvPr/>
        </p:nvSpPr>
        <p:spPr>
          <a:xfrm>
            <a:off x="6190750" y="5258651"/>
            <a:ext cx="1398494" cy="565772"/>
          </a:xfrm>
          <a:prstGeom prst="flowChartPreparation">
            <a:avLst/>
          </a:prstGeom>
          <a:solidFill>
            <a:srgbClr val="C2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準備作業 91">
            <a:extLst>
              <a:ext uri="{FF2B5EF4-FFF2-40B4-BE49-F238E27FC236}">
                <a16:creationId xmlns:a16="http://schemas.microsoft.com/office/drawing/2014/main" id="{5D125A33-3043-4971-8AB5-E65B2D19CC09}"/>
              </a:ext>
            </a:extLst>
          </p:cNvPr>
          <p:cNvSpPr/>
          <p:nvPr/>
        </p:nvSpPr>
        <p:spPr>
          <a:xfrm>
            <a:off x="7231328" y="5258651"/>
            <a:ext cx="1398494" cy="565772"/>
          </a:xfrm>
          <a:prstGeom prst="flowChartPreparation">
            <a:avLst/>
          </a:prstGeom>
          <a:solidFill>
            <a:srgbClr val="FF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流程圖: 準備作業 92">
            <a:extLst>
              <a:ext uri="{FF2B5EF4-FFF2-40B4-BE49-F238E27FC236}">
                <a16:creationId xmlns:a16="http://schemas.microsoft.com/office/drawing/2014/main" id="{0B4A08D3-553E-4CB3-BD5E-3B2B4F867817}"/>
              </a:ext>
            </a:extLst>
          </p:cNvPr>
          <p:cNvSpPr/>
          <p:nvPr/>
        </p:nvSpPr>
        <p:spPr>
          <a:xfrm>
            <a:off x="8271908" y="5258651"/>
            <a:ext cx="1398494" cy="565772"/>
          </a:xfrm>
          <a:prstGeom prst="flowChartPreparation">
            <a:avLst/>
          </a:prstGeom>
          <a:solidFill>
            <a:srgbClr val="FF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0025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553695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562660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580590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589555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589555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598520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13105718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13114683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13132613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13141578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13141578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13150543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8138994" y="4379545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5127135" y="4482603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5083698" y="2983922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015995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D15F8A1D-3B28-443D-B83F-6D864F4B6352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45D09A42-8F57-4A6F-A7AE-8DF22F0A3678}"/>
              </a:ext>
            </a:extLst>
          </p:cNvPr>
          <p:cNvSpPr txBox="1">
            <a:spLocks/>
          </p:cNvSpPr>
          <p:nvPr/>
        </p:nvSpPr>
        <p:spPr>
          <a:xfrm>
            <a:off x="2726909" y="321734"/>
            <a:ext cx="278263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- </a:t>
            </a:r>
            <a:r>
              <a:rPr lang="zh-TW" altLang="en-US" sz="3600" dirty="0"/>
              <a:t>字型選用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1519328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749152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CD7CDF8-3741-4824-9D6B-F52B2AD624D1}"/>
              </a:ext>
            </a:extLst>
          </p:cNvPr>
          <p:cNvSpPr/>
          <p:nvPr/>
        </p:nvSpPr>
        <p:spPr>
          <a:xfrm>
            <a:off x="5036362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A695A13C-F7B0-422A-8BA4-4CF4D7DEF127}"/>
              </a:ext>
            </a:extLst>
          </p:cNvPr>
          <p:cNvSpPr txBox="1">
            <a:spLocks/>
          </p:cNvSpPr>
          <p:nvPr/>
        </p:nvSpPr>
        <p:spPr>
          <a:xfrm>
            <a:off x="5266186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字型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內容版面配置區 4">
            <a:extLst>
              <a:ext uri="{FF2B5EF4-FFF2-40B4-BE49-F238E27FC236}">
                <a16:creationId xmlns:a16="http://schemas.microsoft.com/office/drawing/2014/main" id="{73F24F0C-B547-4A38-81AF-AC5007C3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580" r="471" b="249"/>
          <a:stretch/>
        </p:blipFill>
        <p:spPr>
          <a:xfrm rot="5400000">
            <a:off x="1854709" y="-3019773"/>
            <a:ext cx="8482584" cy="12762533"/>
          </a:xfrm>
          <a:prstGeom prst="rect">
            <a:avLst/>
          </a:prstGeom>
        </p:spPr>
      </p:pic>
      <p:pic>
        <p:nvPicPr>
          <p:cNvPr id="91" name="內容版面配置區 90">
            <a:extLst>
              <a:ext uri="{FF2B5EF4-FFF2-40B4-BE49-F238E27FC236}">
                <a16:creationId xmlns:a16="http://schemas.microsoft.com/office/drawing/2014/main" id="{C9F5E8C9-3A3A-41A7-AA24-BE9B5EA8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5896" y="4316138"/>
            <a:ext cx="444348" cy="444348"/>
          </a:xfrm>
        </p:spPr>
      </p:pic>
      <p:pic>
        <p:nvPicPr>
          <p:cNvPr id="93" name="圖形 92">
            <a:extLst>
              <a:ext uri="{FF2B5EF4-FFF2-40B4-BE49-F238E27FC236}">
                <a16:creationId xmlns:a16="http://schemas.microsoft.com/office/drawing/2014/main" id="{E4F58189-FA69-471F-8658-7082C6BB5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6285" y="4316138"/>
            <a:ext cx="444348" cy="444348"/>
          </a:xfrm>
          <a:prstGeom prst="rect">
            <a:avLst/>
          </a:prstGeom>
        </p:spPr>
      </p:pic>
      <p:pic>
        <p:nvPicPr>
          <p:cNvPr id="95" name="圖形 94">
            <a:extLst>
              <a:ext uri="{FF2B5EF4-FFF2-40B4-BE49-F238E27FC236}">
                <a16:creationId xmlns:a16="http://schemas.microsoft.com/office/drawing/2014/main" id="{A0BAF853-ACF9-4522-AF63-26C8AC403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6674" y="4316138"/>
            <a:ext cx="444348" cy="444348"/>
          </a:xfrm>
          <a:prstGeom prst="rect">
            <a:avLst/>
          </a:prstGeom>
        </p:spPr>
      </p:pic>
      <p:pic>
        <p:nvPicPr>
          <p:cNvPr id="99" name="圖形 98">
            <a:extLst>
              <a:ext uri="{FF2B5EF4-FFF2-40B4-BE49-F238E27FC236}">
                <a16:creationId xmlns:a16="http://schemas.microsoft.com/office/drawing/2014/main" id="{301A0996-5280-411F-A60E-CD134C38F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6170" y="3098585"/>
            <a:ext cx="476250" cy="476250"/>
          </a:xfrm>
          <a:prstGeom prst="rect">
            <a:avLst/>
          </a:prstGeom>
        </p:spPr>
      </p:pic>
      <p:pic>
        <p:nvPicPr>
          <p:cNvPr id="101" name="圖形 100">
            <a:extLst>
              <a:ext uri="{FF2B5EF4-FFF2-40B4-BE49-F238E27FC236}">
                <a16:creationId xmlns:a16="http://schemas.microsoft.com/office/drawing/2014/main" id="{72EF0C23-FEFB-4D7B-BFEB-6BE5811BF7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5681" y="3098585"/>
            <a:ext cx="476250" cy="476250"/>
          </a:xfrm>
          <a:prstGeom prst="rect">
            <a:avLst/>
          </a:prstGeom>
        </p:spPr>
      </p:pic>
      <p:pic>
        <p:nvPicPr>
          <p:cNvPr id="103" name="圖形 102">
            <a:extLst>
              <a:ext uri="{FF2B5EF4-FFF2-40B4-BE49-F238E27FC236}">
                <a16:creationId xmlns:a16="http://schemas.microsoft.com/office/drawing/2014/main" id="{0FC8E995-0E0F-411E-9E3A-4F6CE08302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5192" y="3098585"/>
            <a:ext cx="476250" cy="476250"/>
          </a:xfrm>
          <a:prstGeom prst="rect">
            <a:avLst/>
          </a:prstGeom>
        </p:spPr>
      </p:pic>
      <p:pic>
        <p:nvPicPr>
          <p:cNvPr id="105" name="圖形 104">
            <a:extLst>
              <a:ext uri="{FF2B5EF4-FFF2-40B4-BE49-F238E27FC236}">
                <a16:creationId xmlns:a16="http://schemas.microsoft.com/office/drawing/2014/main" id="{ACA1ADFC-FB39-4A64-A2ED-8D18F7AC22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7148" y="3098585"/>
            <a:ext cx="476250" cy="476250"/>
          </a:xfrm>
          <a:prstGeom prst="rect">
            <a:avLst/>
          </a:prstGeom>
        </p:spPr>
      </p:pic>
      <p:pic>
        <p:nvPicPr>
          <p:cNvPr id="107" name="圖形 106">
            <a:extLst>
              <a:ext uri="{FF2B5EF4-FFF2-40B4-BE49-F238E27FC236}">
                <a16:creationId xmlns:a16="http://schemas.microsoft.com/office/drawing/2014/main" id="{F60CA103-FDE2-4564-B05F-363ADC809E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47637" y="3098585"/>
            <a:ext cx="476250" cy="476250"/>
          </a:xfrm>
          <a:prstGeom prst="rect">
            <a:avLst/>
          </a:prstGeom>
        </p:spPr>
      </p:pic>
      <p:pic>
        <p:nvPicPr>
          <p:cNvPr id="109" name="圖形 108">
            <a:extLst>
              <a:ext uri="{FF2B5EF4-FFF2-40B4-BE49-F238E27FC236}">
                <a16:creationId xmlns:a16="http://schemas.microsoft.com/office/drawing/2014/main" id="{E0870DCA-AFFA-4639-AF1B-0B26480F06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44705" y="3098585"/>
            <a:ext cx="476250" cy="476250"/>
          </a:xfrm>
          <a:prstGeom prst="rect">
            <a:avLst/>
          </a:prstGeom>
        </p:spPr>
      </p:pic>
      <p:pic>
        <p:nvPicPr>
          <p:cNvPr id="111" name="圖形 110">
            <a:extLst>
              <a:ext uri="{FF2B5EF4-FFF2-40B4-BE49-F238E27FC236}">
                <a16:creationId xmlns:a16="http://schemas.microsoft.com/office/drawing/2014/main" id="{DA8FD4E2-A834-4B0A-89E6-7B6943B9ED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6659" y="3098585"/>
            <a:ext cx="476250" cy="476250"/>
          </a:xfrm>
          <a:prstGeom prst="rect">
            <a:avLst/>
          </a:prstGeom>
        </p:spPr>
      </p:pic>
      <p:pic>
        <p:nvPicPr>
          <p:cNvPr id="113" name="圖形 112">
            <a:extLst>
              <a:ext uri="{FF2B5EF4-FFF2-40B4-BE49-F238E27FC236}">
                <a16:creationId xmlns:a16="http://schemas.microsoft.com/office/drawing/2014/main" id="{B5FC9E28-DC71-4754-8BBE-24B4B2B89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14509" y="2120288"/>
            <a:ext cx="443722" cy="443722"/>
          </a:xfrm>
          <a:prstGeom prst="rect">
            <a:avLst/>
          </a:prstGeom>
        </p:spPr>
      </p:pic>
      <p:pic>
        <p:nvPicPr>
          <p:cNvPr id="115" name="圖形 114">
            <a:extLst>
              <a:ext uri="{FF2B5EF4-FFF2-40B4-BE49-F238E27FC236}">
                <a16:creationId xmlns:a16="http://schemas.microsoft.com/office/drawing/2014/main" id="{E6C3DFD0-2AC6-405E-949E-D084D62C0C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60548" y="2120288"/>
            <a:ext cx="443722" cy="443722"/>
          </a:xfrm>
          <a:prstGeom prst="rect">
            <a:avLst/>
          </a:prstGeom>
        </p:spPr>
      </p:pic>
      <p:pic>
        <p:nvPicPr>
          <p:cNvPr id="117" name="圖形 116">
            <a:extLst>
              <a:ext uri="{FF2B5EF4-FFF2-40B4-BE49-F238E27FC236}">
                <a16:creationId xmlns:a16="http://schemas.microsoft.com/office/drawing/2014/main" id="{955AC0FC-AD87-4941-ABAF-30C2E5099B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68470" y="2120288"/>
            <a:ext cx="443722" cy="443722"/>
          </a:xfrm>
          <a:prstGeom prst="rect">
            <a:avLst/>
          </a:prstGeom>
        </p:spPr>
      </p:pic>
      <p:pic>
        <p:nvPicPr>
          <p:cNvPr id="119" name="圖形 118">
            <a:extLst>
              <a:ext uri="{FF2B5EF4-FFF2-40B4-BE49-F238E27FC236}">
                <a16:creationId xmlns:a16="http://schemas.microsoft.com/office/drawing/2014/main" id="{9641BF5B-B550-49AE-B168-7A2BB75CF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2714" y="5112819"/>
            <a:ext cx="536721" cy="536721"/>
          </a:xfrm>
          <a:prstGeom prst="rect">
            <a:avLst/>
          </a:prstGeom>
        </p:spPr>
      </p:pic>
      <p:pic>
        <p:nvPicPr>
          <p:cNvPr id="121" name="圖形 120">
            <a:extLst>
              <a:ext uri="{FF2B5EF4-FFF2-40B4-BE49-F238E27FC236}">
                <a16:creationId xmlns:a16="http://schemas.microsoft.com/office/drawing/2014/main" id="{3699014F-9C27-43EC-A8BC-D012EB60CF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37898" y="4228750"/>
            <a:ext cx="619125" cy="619125"/>
          </a:xfrm>
          <a:prstGeom prst="rect">
            <a:avLst/>
          </a:prstGeom>
        </p:spPr>
      </p:pic>
      <p:pic>
        <p:nvPicPr>
          <p:cNvPr id="123" name="圖形 122">
            <a:extLst>
              <a:ext uri="{FF2B5EF4-FFF2-40B4-BE49-F238E27FC236}">
                <a16:creationId xmlns:a16="http://schemas.microsoft.com/office/drawing/2014/main" id="{021F5FFB-C876-4A4D-BC44-C7BD7DC8FAF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29122" y="4228750"/>
            <a:ext cx="619125" cy="619125"/>
          </a:xfrm>
          <a:prstGeom prst="rect">
            <a:avLst/>
          </a:prstGeom>
        </p:spPr>
      </p:pic>
      <p:pic>
        <p:nvPicPr>
          <p:cNvPr id="125" name="圖形 124">
            <a:extLst>
              <a:ext uri="{FF2B5EF4-FFF2-40B4-BE49-F238E27FC236}">
                <a16:creationId xmlns:a16="http://schemas.microsoft.com/office/drawing/2014/main" id="{0AEDACFE-042E-47EC-A4C1-AD653A4A2CA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33510" y="4228750"/>
            <a:ext cx="619125" cy="619125"/>
          </a:xfrm>
          <a:prstGeom prst="rect">
            <a:avLst/>
          </a:prstGeom>
        </p:spPr>
      </p:pic>
      <p:pic>
        <p:nvPicPr>
          <p:cNvPr id="127" name="圖形 126">
            <a:extLst>
              <a:ext uri="{FF2B5EF4-FFF2-40B4-BE49-F238E27FC236}">
                <a16:creationId xmlns:a16="http://schemas.microsoft.com/office/drawing/2014/main" id="{40DD3512-17BA-4EBA-BD71-C943EB7AF5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742286" y="4228750"/>
            <a:ext cx="619125" cy="619125"/>
          </a:xfrm>
          <a:prstGeom prst="rect">
            <a:avLst/>
          </a:prstGeom>
        </p:spPr>
      </p:pic>
      <p:pic>
        <p:nvPicPr>
          <p:cNvPr id="129" name="圖形 128">
            <a:extLst>
              <a:ext uri="{FF2B5EF4-FFF2-40B4-BE49-F238E27FC236}">
                <a16:creationId xmlns:a16="http://schemas.microsoft.com/office/drawing/2014/main" id="{39BB1BC9-4EDA-4AA3-8B6B-E4A7B571777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707957" y="5112819"/>
            <a:ext cx="536721" cy="536721"/>
          </a:xfrm>
          <a:prstGeom prst="rect">
            <a:avLst/>
          </a:prstGeom>
        </p:spPr>
      </p:pic>
      <p:pic>
        <p:nvPicPr>
          <p:cNvPr id="133" name="圖形 132">
            <a:extLst>
              <a:ext uri="{FF2B5EF4-FFF2-40B4-BE49-F238E27FC236}">
                <a16:creationId xmlns:a16="http://schemas.microsoft.com/office/drawing/2014/main" id="{A3FCFE22-E039-4236-9ED7-66F50FC17B0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423686" y="5112819"/>
            <a:ext cx="536721" cy="536721"/>
          </a:xfrm>
          <a:prstGeom prst="rect">
            <a:avLst/>
          </a:prstGeom>
        </p:spPr>
      </p:pic>
      <p:pic>
        <p:nvPicPr>
          <p:cNvPr id="135" name="圖形 134">
            <a:extLst>
              <a:ext uri="{FF2B5EF4-FFF2-40B4-BE49-F238E27FC236}">
                <a16:creationId xmlns:a16="http://schemas.microsoft.com/office/drawing/2014/main" id="{C711D829-06E7-47F0-B39C-7754797318B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613200" y="5112819"/>
            <a:ext cx="536721" cy="536721"/>
          </a:xfrm>
          <a:prstGeom prst="rect">
            <a:avLst/>
          </a:prstGeom>
        </p:spPr>
      </p:pic>
      <p:pic>
        <p:nvPicPr>
          <p:cNvPr id="137" name="圖形 136">
            <a:extLst>
              <a:ext uri="{FF2B5EF4-FFF2-40B4-BE49-F238E27FC236}">
                <a16:creationId xmlns:a16="http://schemas.microsoft.com/office/drawing/2014/main" id="{ECF0CBEC-6DFF-42E5-87C3-FE7DCA2C28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18443" y="5112819"/>
            <a:ext cx="536721" cy="536721"/>
          </a:xfrm>
          <a:prstGeom prst="rect">
            <a:avLst/>
          </a:prstGeom>
        </p:spPr>
      </p:pic>
      <p:pic>
        <p:nvPicPr>
          <p:cNvPr id="141" name="圖形 140">
            <a:extLst>
              <a:ext uri="{FF2B5EF4-FFF2-40B4-BE49-F238E27FC236}">
                <a16:creationId xmlns:a16="http://schemas.microsoft.com/office/drawing/2014/main" id="{525FF0E4-FA4C-4F6F-AC9B-9C43510977F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328929" y="5112819"/>
            <a:ext cx="536721" cy="536721"/>
          </a:xfrm>
          <a:prstGeom prst="rect">
            <a:avLst/>
          </a:prstGeom>
        </p:spPr>
      </p:pic>
      <p:pic>
        <p:nvPicPr>
          <p:cNvPr id="149" name="圖形 148">
            <a:extLst>
              <a:ext uri="{FF2B5EF4-FFF2-40B4-BE49-F238E27FC236}">
                <a16:creationId xmlns:a16="http://schemas.microsoft.com/office/drawing/2014/main" id="{03578347-EDE6-484F-9BE8-911639331F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065243" y="4904929"/>
            <a:ext cx="952500" cy="952500"/>
          </a:xfrm>
          <a:prstGeom prst="rect">
            <a:avLst/>
          </a:prstGeom>
        </p:spPr>
      </p:pic>
      <p:pic>
        <p:nvPicPr>
          <p:cNvPr id="151" name="圖形 150">
            <a:extLst>
              <a:ext uri="{FF2B5EF4-FFF2-40B4-BE49-F238E27FC236}">
                <a16:creationId xmlns:a16="http://schemas.microsoft.com/office/drawing/2014/main" id="{DAAF14BD-D59F-4AF5-9720-69BA4432CA6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33" y="2071410"/>
            <a:ext cx="536721" cy="536721"/>
          </a:xfrm>
          <a:prstGeom prst="rect">
            <a:avLst/>
          </a:prstGeom>
        </p:spPr>
      </p:pic>
      <p:pic>
        <p:nvPicPr>
          <p:cNvPr id="153" name="圖形 152">
            <a:extLst>
              <a:ext uri="{FF2B5EF4-FFF2-40B4-BE49-F238E27FC236}">
                <a16:creationId xmlns:a16="http://schemas.microsoft.com/office/drawing/2014/main" id="{1862E89A-8825-4531-98C2-763F112925B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344705" y="2120288"/>
            <a:ext cx="443722" cy="443722"/>
          </a:xfrm>
          <a:prstGeom prst="rect">
            <a:avLst/>
          </a:prstGeom>
        </p:spPr>
      </p:pic>
      <p:pic>
        <p:nvPicPr>
          <p:cNvPr id="155" name="圖形 154">
            <a:extLst>
              <a:ext uri="{FF2B5EF4-FFF2-40B4-BE49-F238E27FC236}">
                <a16:creationId xmlns:a16="http://schemas.microsoft.com/office/drawing/2014/main" id="{A39FE651-E961-4AE1-AEF3-D4ADD8516CB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98665" y="2120288"/>
            <a:ext cx="443722" cy="443722"/>
          </a:xfrm>
          <a:prstGeom prst="rect">
            <a:avLst/>
          </a:prstGeom>
        </p:spPr>
      </p:pic>
      <p:pic>
        <p:nvPicPr>
          <p:cNvPr id="157" name="圖形 156">
            <a:extLst>
              <a:ext uri="{FF2B5EF4-FFF2-40B4-BE49-F238E27FC236}">
                <a16:creationId xmlns:a16="http://schemas.microsoft.com/office/drawing/2014/main" id="{4DCE174F-FE21-492E-9808-0CD1B0D5660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6587" y="2120288"/>
            <a:ext cx="443722" cy="443722"/>
          </a:xfrm>
          <a:prstGeom prst="rect">
            <a:avLst/>
          </a:prstGeom>
        </p:spPr>
      </p:pic>
      <p:pic>
        <p:nvPicPr>
          <p:cNvPr id="159" name="圖形 158">
            <a:extLst>
              <a:ext uri="{FF2B5EF4-FFF2-40B4-BE49-F238E27FC236}">
                <a16:creationId xmlns:a16="http://schemas.microsoft.com/office/drawing/2014/main" id="{BC4875C0-00CA-4820-88D9-988175895B6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452626" y="2120288"/>
            <a:ext cx="443722" cy="443722"/>
          </a:xfrm>
          <a:prstGeom prst="rect">
            <a:avLst/>
          </a:prstGeom>
        </p:spPr>
      </p:pic>
      <p:pic>
        <p:nvPicPr>
          <p:cNvPr id="161" name="圖形 160">
            <a:extLst>
              <a:ext uri="{FF2B5EF4-FFF2-40B4-BE49-F238E27FC236}">
                <a16:creationId xmlns:a16="http://schemas.microsoft.com/office/drawing/2014/main" id="{5929D54D-59F0-4B7C-937A-F504C25A1D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234172" y="5149903"/>
            <a:ext cx="462552" cy="462552"/>
          </a:xfrm>
          <a:prstGeom prst="rect">
            <a:avLst/>
          </a:prstGeom>
        </p:spPr>
      </p:pic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E8157335-5A36-4528-A50C-EA9F753617FC}"/>
              </a:ext>
            </a:extLst>
          </p:cNvPr>
          <p:cNvSpPr txBox="1"/>
          <p:nvPr/>
        </p:nvSpPr>
        <p:spPr>
          <a:xfrm>
            <a:off x="1761744" y="21551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導覽列</a:t>
            </a:r>
            <a:endParaRPr lang="zh-TW" alt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3" name="Rectangle 8">
            <a:extLst>
              <a:ext uri="{FF2B5EF4-FFF2-40B4-BE49-F238E27FC236}">
                <a16:creationId xmlns:a16="http://schemas.microsoft.com/office/drawing/2014/main" id="{A143E94C-237A-4401-8075-9F827A0D2A4B}"/>
              </a:ext>
            </a:extLst>
          </p:cNvPr>
          <p:cNvSpPr>
            <a:spLocks/>
          </p:cNvSpPr>
          <p:nvPr/>
        </p:nvSpPr>
        <p:spPr bwMode="auto">
          <a:xfrm>
            <a:off x="1650506" y="22175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14E2AB4-F2F6-4066-8A0F-74F2B6228B9D}"/>
              </a:ext>
            </a:extLst>
          </p:cNvPr>
          <p:cNvSpPr txBox="1"/>
          <p:nvPr/>
        </p:nvSpPr>
        <p:spPr>
          <a:xfrm>
            <a:off x="1761744" y="3152044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主題</a:t>
            </a:r>
          </a:p>
        </p:txBody>
      </p:sp>
      <p:sp>
        <p:nvSpPr>
          <p:cNvPr id="166" name="Rectangle 8">
            <a:extLst>
              <a:ext uri="{FF2B5EF4-FFF2-40B4-BE49-F238E27FC236}">
                <a16:creationId xmlns:a16="http://schemas.microsoft.com/office/drawing/2014/main" id="{0658E630-73CD-492D-8988-108EAB0CB213}"/>
              </a:ext>
            </a:extLst>
          </p:cNvPr>
          <p:cNvSpPr>
            <a:spLocks/>
          </p:cNvSpPr>
          <p:nvPr/>
        </p:nvSpPr>
        <p:spPr bwMode="auto">
          <a:xfrm>
            <a:off x="1650506" y="3214473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83A1A06-72CC-423A-A661-BB0BD290A3DF}"/>
              </a:ext>
            </a:extLst>
          </p:cNvPr>
          <p:cNvSpPr txBox="1"/>
          <p:nvPr/>
        </p:nvSpPr>
        <p:spPr>
          <a:xfrm>
            <a:off x="1761744" y="4466303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動作</a:t>
            </a:r>
          </a:p>
        </p:txBody>
      </p:sp>
      <p:sp>
        <p:nvSpPr>
          <p:cNvPr id="168" name="Rectangle 8">
            <a:extLst>
              <a:ext uri="{FF2B5EF4-FFF2-40B4-BE49-F238E27FC236}">
                <a16:creationId xmlns:a16="http://schemas.microsoft.com/office/drawing/2014/main" id="{1F5AB1AB-C901-49A0-9B0C-CC27E95603C3}"/>
              </a:ext>
            </a:extLst>
          </p:cNvPr>
          <p:cNvSpPr>
            <a:spLocks/>
          </p:cNvSpPr>
          <p:nvPr/>
        </p:nvSpPr>
        <p:spPr bwMode="auto">
          <a:xfrm>
            <a:off x="1650506" y="4528732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D7707350-6217-4D3F-9026-D06D2BD86354}"/>
              </a:ext>
            </a:extLst>
          </p:cNvPr>
          <p:cNvCxnSpPr/>
          <p:nvPr/>
        </p:nvCxnSpPr>
        <p:spPr>
          <a:xfrm>
            <a:off x="-28892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664D86F-B8AB-46F0-B7A0-0139AE6E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25790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2702157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3246533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3201201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1" t="3309" r="8404"/>
          <a:stretch/>
        </p:blipFill>
        <p:spPr>
          <a:xfrm>
            <a:off x="2564599" y="3902258"/>
            <a:ext cx="1917777" cy="435930"/>
          </a:xfrm>
          <a:prstGeom prst="rect">
            <a:avLst/>
          </a:prstGeom>
        </p:spPr>
      </p:pic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6" y="1851253"/>
            <a:ext cx="1544542" cy="4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9579768" y="1843561"/>
            <a:ext cx="1541839" cy="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38" y="1744312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81" y="1672177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089631" y="5386118"/>
            <a:ext cx="689655" cy="5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6" y="5407767"/>
            <a:ext cx="487776" cy="4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33" y="5391312"/>
            <a:ext cx="1063735" cy="5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57" y="5414842"/>
            <a:ext cx="1166130" cy="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680" y="5362379"/>
            <a:ext cx="566333" cy="5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57" y="3889056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7E46D9C-13C7-48AC-965C-6A4E26D554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1928" y="1706171"/>
            <a:ext cx="2314575" cy="685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CA6CCD-5FDC-4BD6-9A89-5504A5AE08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1320" y="3022052"/>
            <a:ext cx="2500980" cy="783717"/>
          </a:xfrm>
          <a:prstGeom prst="rect">
            <a:avLst/>
          </a:prstGeom>
        </p:spPr>
      </p:pic>
      <p:pic>
        <p:nvPicPr>
          <p:cNvPr id="19" name="圖片 18" descr="一張含有 文字, 美工圖案 的圖片&#10;&#10;自動產生的描述">
            <a:extLst>
              <a:ext uri="{FF2B5EF4-FFF2-40B4-BE49-F238E27FC236}">
                <a16:creationId xmlns:a16="http://schemas.microsoft.com/office/drawing/2014/main" id="{A508FC7F-D19E-4D00-AB47-8492B7A2DD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21473" y="3206941"/>
            <a:ext cx="2826728" cy="4436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D6C747-04FA-4AE5-B204-5B849426AE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4982" y="3885574"/>
            <a:ext cx="1235888" cy="4408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6C68911-3A7E-48B0-A50E-6DC9B3B310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7384" y="3898169"/>
            <a:ext cx="1645227" cy="4156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0985A71-5EFF-4313-AB55-4F1EC0C87C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8151" y="3201932"/>
            <a:ext cx="2038823" cy="4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2056979"/>
            <a:ext cx="3252851" cy="7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59" y="2056299"/>
            <a:ext cx="2719644" cy="7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3500189"/>
            <a:ext cx="2334934" cy="9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81" y="5101592"/>
            <a:ext cx="2361570" cy="73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6" y="4924116"/>
            <a:ext cx="2354414" cy="10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502" y="3221771"/>
            <a:ext cx="2937840" cy="14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282B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e">
            <a:extLst>
              <a:ext uri="{FF2B5EF4-FFF2-40B4-BE49-F238E27FC236}">
                <a16:creationId xmlns:a16="http://schemas.microsoft.com/office/drawing/2014/main" id="{6F6C5F7F-33CA-4508-A8BD-F6FD5F47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184" y="286715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488407" y="1095056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2206396" y="2224104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FFF2D1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FFF2D1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1CFD76-1128-4C73-A347-3C5FE987E1F8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910DBE2-09CD-4E3F-9DFD-6C46798CE245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79A9E62-66BF-4010-BC32-D8B19EB229BF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首頁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6CF7EC3-36FD-4CFA-B5B5-B4EF223E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14" y="1300725"/>
            <a:ext cx="6840000" cy="3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2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126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390E97-1906-4024-A7BF-C74108E1FD4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BBD4AF-3337-4F9E-AEC7-39B76120C4F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03BA8E-EECC-448B-B6C8-D1E76B1F82E5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編輯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950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AF0CF39-4335-4254-99AD-C615B00AE12F}"/>
              </a:ext>
            </a:extLst>
          </p:cNvPr>
          <p:cNvGrpSpPr/>
          <p:nvPr/>
        </p:nvGrpSpPr>
        <p:grpSpPr>
          <a:xfrm>
            <a:off x="1877629" y="1162359"/>
            <a:ext cx="1021358" cy="490943"/>
            <a:chOff x="5840830" y="5533937"/>
            <a:chExt cx="1021358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1E736B-EAF7-4799-8D94-3D6D705E5932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1601B9-71F9-4E02-B21A-EA5C9B0F437C}"/>
                </a:ext>
              </a:extLst>
            </p:cNvPr>
            <p:cNvSpPr txBox="1"/>
            <p:nvPr/>
          </p:nvSpPr>
          <p:spPr>
            <a:xfrm>
              <a:off x="5985025" y="553393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27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EFFBC4-EAD0-496E-A91F-48E3EF508DC0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E580EE-4330-442D-8D2F-643C2E94589F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1B86281-83A6-4492-A3A7-EB3CC0234E86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會員中心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7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386DCCE-8971-4FE2-9D44-60756D46FA2C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138360-BA2D-4D4C-ADD1-AED59557912D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7D668F2-E348-4142-9EAB-4B48AA3AF4BC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表單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378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46075A-5D23-4F68-BEFA-DD84BD2AD308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4D620F-C9A9-415C-82A1-CA66B0F8BE2E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A0FFC7-441A-48AE-BCDA-17A483644B63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管理中心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619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84960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849605"/>
            <a:ext cx="2447626" cy="4351335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FFE81E7-B3DB-44BE-B86C-8F139ADD988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5E1824-6B2E-4744-9E21-08603785914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86702BC-A4DA-48F8-8263-FF3D41E2A193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設定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A8E53A-C8D5-4B8F-9E28-1D7464DF349A}"/>
              </a:ext>
            </a:extLst>
          </p:cNvPr>
          <p:cNvGrpSpPr/>
          <p:nvPr/>
        </p:nvGrpSpPr>
        <p:grpSpPr>
          <a:xfrm>
            <a:off x="4970653" y="1162359"/>
            <a:ext cx="1252191" cy="490943"/>
            <a:chOff x="5840830" y="5533937"/>
            <a:chExt cx="1252191" cy="49094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38687-35D7-4B9B-B514-277D5B72DD86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E716AAA-4440-471F-8167-5364C0553C38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主題導覽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260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024063B-F07E-42BD-B435-657B13A4710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1026ABDB-69F8-4138-A2C1-D6B01F79A18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分享形式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34FC768F-35A7-41C1-BC40-4E9030C0A136}"/>
              </a:ext>
            </a:extLst>
          </p:cNvPr>
          <p:cNvSpPr/>
          <p:nvPr/>
        </p:nvSpPr>
        <p:spPr>
          <a:xfrm>
            <a:off x="844446" y="1392717"/>
            <a:ext cx="4692769" cy="2371555"/>
          </a:xfrm>
          <a:custGeom>
            <a:avLst/>
            <a:gdLst>
              <a:gd name="connsiteX0" fmla="*/ 0 w 4692737"/>
              <a:gd name="connsiteY0" fmla="*/ 349633 h 2097759"/>
              <a:gd name="connsiteX1" fmla="*/ 349633 w 4692737"/>
              <a:gd name="connsiteY1" fmla="*/ 0 h 2097759"/>
              <a:gd name="connsiteX2" fmla="*/ 782123 w 4692737"/>
              <a:gd name="connsiteY2" fmla="*/ 0 h 2097759"/>
              <a:gd name="connsiteX3" fmla="*/ 782123 w 4692737"/>
              <a:gd name="connsiteY3" fmla="*/ 0 h 2097759"/>
              <a:gd name="connsiteX4" fmla="*/ 1955307 w 4692737"/>
              <a:gd name="connsiteY4" fmla="*/ 0 h 2097759"/>
              <a:gd name="connsiteX5" fmla="*/ 4343104 w 4692737"/>
              <a:gd name="connsiteY5" fmla="*/ 0 h 2097759"/>
              <a:gd name="connsiteX6" fmla="*/ 4692737 w 4692737"/>
              <a:gd name="connsiteY6" fmla="*/ 349633 h 2097759"/>
              <a:gd name="connsiteX7" fmla="*/ 4692737 w 4692737"/>
              <a:gd name="connsiteY7" fmla="*/ 1223693 h 2097759"/>
              <a:gd name="connsiteX8" fmla="*/ 4692737 w 4692737"/>
              <a:gd name="connsiteY8" fmla="*/ 1223693 h 2097759"/>
              <a:gd name="connsiteX9" fmla="*/ 4692737 w 4692737"/>
              <a:gd name="connsiteY9" fmla="*/ 1748133 h 2097759"/>
              <a:gd name="connsiteX10" fmla="*/ 4692737 w 4692737"/>
              <a:gd name="connsiteY10" fmla="*/ 1748126 h 2097759"/>
              <a:gd name="connsiteX11" fmla="*/ 4343104 w 4692737"/>
              <a:gd name="connsiteY11" fmla="*/ 2097759 h 2097759"/>
              <a:gd name="connsiteX12" fmla="*/ 1955307 w 4692737"/>
              <a:gd name="connsiteY12" fmla="*/ 2097759 h 2097759"/>
              <a:gd name="connsiteX13" fmla="*/ 697388 w 4692737"/>
              <a:gd name="connsiteY13" fmla="*/ 2313681 h 2097759"/>
              <a:gd name="connsiteX14" fmla="*/ 782123 w 4692737"/>
              <a:gd name="connsiteY14" fmla="*/ 2097759 h 2097759"/>
              <a:gd name="connsiteX15" fmla="*/ 349633 w 4692737"/>
              <a:gd name="connsiteY15" fmla="*/ 2097759 h 2097759"/>
              <a:gd name="connsiteX16" fmla="*/ 0 w 4692737"/>
              <a:gd name="connsiteY16" fmla="*/ 1748126 h 2097759"/>
              <a:gd name="connsiteX17" fmla="*/ 0 w 4692737"/>
              <a:gd name="connsiteY17" fmla="*/ 1748133 h 2097759"/>
              <a:gd name="connsiteX18" fmla="*/ 0 w 4692737"/>
              <a:gd name="connsiteY18" fmla="*/ 1223693 h 2097759"/>
              <a:gd name="connsiteX19" fmla="*/ 0 w 4692737"/>
              <a:gd name="connsiteY19" fmla="*/ 1223693 h 2097759"/>
              <a:gd name="connsiteX20" fmla="*/ 0 w 4692737"/>
              <a:gd name="connsiteY20" fmla="*/ 349633 h 2097759"/>
              <a:gd name="connsiteX0" fmla="*/ 0 w 4692737"/>
              <a:gd name="connsiteY0" fmla="*/ 349633 h 2313681"/>
              <a:gd name="connsiteX1" fmla="*/ 210737 w 4692737"/>
              <a:gd name="connsiteY1" fmla="*/ 0 h 2313681"/>
              <a:gd name="connsiteX2" fmla="*/ 782123 w 4692737"/>
              <a:gd name="connsiteY2" fmla="*/ 0 h 2313681"/>
              <a:gd name="connsiteX3" fmla="*/ 782123 w 4692737"/>
              <a:gd name="connsiteY3" fmla="*/ 0 h 2313681"/>
              <a:gd name="connsiteX4" fmla="*/ 1955307 w 4692737"/>
              <a:gd name="connsiteY4" fmla="*/ 0 h 2313681"/>
              <a:gd name="connsiteX5" fmla="*/ 4343104 w 4692737"/>
              <a:gd name="connsiteY5" fmla="*/ 0 h 2313681"/>
              <a:gd name="connsiteX6" fmla="*/ 4692737 w 4692737"/>
              <a:gd name="connsiteY6" fmla="*/ 349633 h 2313681"/>
              <a:gd name="connsiteX7" fmla="*/ 4692737 w 4692737"/>
              <a:gd name="connsiteY7" fmla="*/ 1223693 h 2313681"/>
              <a:gd name="connsiteX8" fmla="*/ 4692737 w 4692737"/>
              <a:gd name="connsiteY8" fmla="*/ 1223693 h 2313681"/>
              <a:gd name="connsiteX9" fmla="*/ 4692737 w 4692737"/>
              <a:gd name="connsiteY9" fmla="*/ 1748133 h 2313681"/>
              <a:gd name="connsiteX10" fmla="*/ 4692737 w 4692737"/>
              <a:gd name="connsiteY10" fmla="*/ 1748126 h 2313681"/>
              <a:gd name="connsiteX11" fmla="*/ 4343104 w 4692737"/>
              <a:gd name="connsiteY11" fmla="*/ 2097759 h 2313681"/>
              <a:gd name="connsiteX12" fmla="*/ 1955307 w 4692737"/>
              <a:gd name="connsiteY12" fmla="*/ 2097759 h 2313681"/>
              <a:gd name="connsiteX13" fmla="*/ 697388 w 4692737"/>
              <a:gd name="connsiteY13" fmla="*/ 2313681 h 2313681"/>
              <a:gd name="connsiteX14" fmla="*/ 782123 w 4692737"/>
              <a:gd name="connsiteY14" fmla="*/ 2097759 h 2313681"/>
              <a:gd name="connsiteX15" fmla="*/ 349633 w 4692737"/>
              <a:gd name="connsiteY15" fmla="*/ 2097759 h 2313681"/>
              <a:gd name="connsiteX16" fmla="*/ 0 w 4692737"/>
              <a:gd name="connsiteY16" fmla="*/ 1748126 h 2313681"/>
              <a:gd name="connsiteX17" fmla="*/ 0 w 4692737"/>
              <a:gd name="connsiteY17" fmla="*/ 1748133 h 2313681"/>
              <a:gd name="connsiteX18" fmla="*/ 0 w 4692737"/>
              <a:gd name="connsiteY18" fmla="*/ 1223693 h 2313681"/>
              <a:gd name="connsiteX19" fmla="*/ 0 w 4692737"/>
              <a:gd name="connsiteY19" fmla="*/ 1223693 h 2313681"/>
              <a:gd name="connsiteX20" fmla="*/ 0 w 4692737"/>
              <a:gd name="connsiteY20" fmla="*/ 349633 h 2313681"/>
              <a:gd name="connsiteX0" fmla="*/ 0 w 4692753"/>
              <a:gd name="connsiteY0" fmla="*/ 349633 h 2313681"/>
              <a:gd name="connsiteX1" fmla="*/ 210737 w 4692753"/>
              <a:gd name="connsiteY1" fmla="*/ 0 h 2313681"/>
              <a:gd name="connsiteX2" fmla="*/ 782123 w 4692753"/>
              <a:gd name="connsiteY2" fmla="*/ 0 h 2313681"/>
              <a:gd name="connsiteX3" fmla="*/ 782123 w 4692753"/>
              <a:gd name="connsiteY3" fmla="*/ 0 h 2313681"/>
              <a:gd name="connsiteX4" fmla="*/ 1955307 w 4692753"/>
              <a:gd name="connsiteY4" fmla="*/ 0 h 2313681"/>
              <a:gd name="connsiteX5" fmla="*/ 4505149 w 4692753"/>
              <a:gd name="connsiteY5" fmla="*/ 11574 h 2313681"/>
              <a:gd name="connsiteX6" fmla="*/ 4692737 w 4692753"/>
              <a:gd name="connsiteY6" fmla="*/ 349633 h 2313681"/>
              <a:gd name="connsiteX7" fmla="*/ 4692737 w 4692753"/>
              <a:gd name="connsiteY7" fmla="*/ 1223693 h 2313681"/>
              <a:gd name="connsiteX8" fmla="*/ 4692737 w 4692753"/>
              <a:gd name="connsiteY8" fmla="*/ 1223693 h 2313681"/>
              <a:gd name="connsiteX9" fmla="*/ 4692737 w 4692753"/>
              <a:gd name="connsiteY9" fmla="*/ 1748133 h 2313681"/>
              <a:gd name="connsiteX10" fmla="*/ 4692737 w 4692753"/>
              <a:gd name="connsiteY10" fmla="*/ 1748126 h 2313681"/>
              <a:gd name="connsiteX11" fmla="*/ 4343104 w 4692753"/>
              <a:gd name="connsiteY11" fmla="*/ 2097759 h 2313681"/>
              <a:gd name="connsiteX12" fmla="*/ 1955307 w 4692753"/>
              <a:gd name="connsiteY12" fmla="*/ 2097759 h 2313681"/>
              <a:gd name="connsiteX13" fmla="*/ 697388 w 4692753"/>
              <a:gd name="connsiteY13" fmla="*/ 2313681 h 2313681"/>
              <a:gd name="connsiteX14" fmla="*/ 782123 w 4692753"/>
              <a:gd name="connsiteY14" fmla="*/ 2097759 h 2313681"/>
              <a:gd name="connsiteX15" fmla="*/ 349633 w 4692753"/>
              <a:gd name="connsiteY15" fmla="*/ 2097759 h 2313681"/>
              <a:gd name="connsiteX16" fmla="*/ 0 w 4692753"/>
              <a:gd name="connsiteY16" fmla="*/ 1748126 h 2313681"/>
              <a:gd name="connsiteX17" fmla="*/ 0 w 4692753"/>
              <a:gd name="connsiteY17" fmla="*/ 1748133 h 2313681"/>
              <a:gd name="connsiteX18" fmla="*/ 0 w 4692753"/>
              <a:gd name="connsiteY18" fmla="*/ 1223693 h 2313681"/>
              <a:gd name="connsiteX19" fmla="*/ 0 w 4692753"/>
              <a:gd name="connsiteY19" fmla="*/ 1223693 h 2313681"/>
              <a:gd name="connsiteX20" fmla="*/ 0 w 4692753"/>
              <a:gd name="connsiteY20" fmla="*/ 349633 h 2313681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782123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81162 w 4692753"/>
              <a:gd name="connsiteY10" fmla="*/ 194489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16 w 4692769"/>
              <a:gd name="connsiteY0" fmla="*/ 349633 h 2371555"/>
              <a:gd name="connsiteX1" fmla="*/ 210753 w 4692769"/>
              <a:gd name="connsiteY1" fmla="*/ 0 h 2371555"/>
              <a:gd name="connsiteX2" fmla="*/ 782139 w 4692769"/>
              <a:gd name="connsiteY2" fmla="*/ 0 h 2371555"/>
              <a:gd name="connsiteX3" fmla="*/ 782139 w 4692769"/>
              <a:gd name="connsiteY3" fmla="*/ 0 h 2371555"/>
              <a:gd name="connsiteX4" fmla="*/ 1955323 w 4692769"/>
              <a:gd name="connsiteY4" fmla="*/ 0 h 2371555"/>
              <a:gd name="connsiteX5" fmla="*/ 4505165 w 4692769"/>
              <a:gd name="connsiteY5" fmla="*/ 11574 h 2371555"/>
              <a:gd name="connsiteX6" fmla="*/ 4692753 w 4692769"/>
              <a:gd name="connsiteY6" fmla="*/ 349633 h 2371555"/>
              <a:gd name="connsiteX7" fmla="*/ 4692753 w 4692769"/>
              <a:gd name="connsiteY7" fmla="*/ 1223693 h 2371555"/>
              <a:gd name="connsiteX8" fmla="*/ 4692753 w 4692769"/>
              <a:gd name="connsiteY8" fmla="*/ 1223693 h 2371555"/>
              <a:gd name="connsiteX9" fmla="*/ 4692753 w 4692769"/>
              <a:gd name="connsiteY9" fmla="*/ 1748133 h 2371555"/>
              <a:gd name="connsiteX10" fmla="*/ 4681178 w 4692769"/>
              <a:gd name="connsiteY10" fmla="*/ 1944896 h 2371555"/>
              <a:gd name="connsiteX11" fmla="*/ 4343120 w 4692769"/>
              <a:gd name="connsiteY11" fmla="*/ 2097759 h 2371555"/>
              <a:gd name="connsiteX12" fmla="*/ 1955323 w 4692769"/>
              <a:gd name="connsiteY12" fmla="*/ 2097759 h 2371555"/>
              <a:gd name="connsiteX13" fmla="*/ 419611 w 4692769"/>
              <a:gd name="connsiteY13" fmla="*/ 2371555 h 2371555"/>
              <a:gd name="connsiteX14" fmla="*/ 469622 w 4692769"/>
              <a:gd name="connsiteY14" fmla="*/ 2097759 h 2371555"/>
              <a:gd name="connsiteX15" fmla="*/ 187603 w 4692769"/>
              <a:gd name="connsiteY15" fmla="*/ 2074610 h 2371555"/>
              <a:gd name="connsiteX16" fmla="*/ 16 w 4692769"/>
              <a:gd name="connsiteY16" fmla="*/ 1748126 h 2371555"/>
              <a:gd name="connsiteX17" fmla="*/ 16 w 4692769"/>
              <a:gd name="connsiteY17" fmla="*/ 1748133 h 2371555"/>
              <a:gd name="connsiteX18" fmla="*/ 16 w 4692769"/>
              <a:gd name="connsiteY18" fmla="*/ 1223693 h 2371555"/>
              <a:gd name="connsiteX19" fmla="*/ 16 w 4692769"/>
              <a:gd name="connsiteY19" fmla="*/ 1223693 h 2371555"/>
              <a:gd name="connsiteX20" fmla="*/ 16 w 4692769"/>
              <a:gd name="connsiteY20" fmla="*/ 349633 h 237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2769" h="2371555">
                <a:moveTo>
                  <a:pt x="16" y="349633"/>
                </a:moveTo>
                <a:cubicBezTo>
                  <a:pt x="16" y="156536"/>
                  <a:pt x="17656" y="0"/>
                  <a:pt x="210753" y="0"/>
                </a:cubicBezTo>
                <a:lnTo>
                  <a:pt x="782139" y="0"/>
                </a:lnTo>
                <a:lnTo>
                  <a:pt x="782139" y="0"/>
                </a:lnTo>
                <a:lnTo>
                  <a:pt x="1955323" y="0"/>
                </a:lnTo>
                <a:lnTo>
                  <a:pt x="4505165" y="11574"/>
                </a:lnTo>
                <a:cubicBezTo>
                  <a:pt x="4698262" y="11574"/>
                  <a:pt x="4692753" y="156536"/>
                  <a:pt x="4692753" y="349633"/>
                </a:cubicBezTo>
                <a:lnTo>
                  <a:pt x="4692753" y="1223693"/>
                </a:lnTo>
                <a:lnTo>
                  <a:pt x="4692753" y="1223693"/>
                </a:lnTo>
                <a:lnTo>
                  <a:pt x="4692753" y="1748133"/>
                </a:lnTo>
                <a:lnTo>
                  <a:pt x="4681178" y="1944896"/>
                </a:lnTo>
                <a:cubicBezTo>
                  <a:pt x="4681178" y="2137993"/>
                  <a:pt x="4536217" y="2097759"/>
                  <a:pt x="4343120" y="2097759"/>
                </a:cubicBezTo>
                <a:lnTo>
                  <a:pt x="1955323" y="2097759"/>
                </a:lnTo>
                <a:lnTo>
                  <a:pt x="419611" y="2371555"/>
                </a:lnTo>
                <a:lnTo>
                  <a:pt x="469622" y="2097759"/>
                </a:lnTo>
                <a:lnTo>
                  <a:pt x="187603" y="2074610"/>
                </a:lnTo>
                <a:cubicBezTo>
                  <a:pt x="-5494" y="2074610"/>
                  <a:pt x="16" y="1941223"/>
                  <a:pt x="16" y="1748126"/>
                </a:cubicBezTo>
                <a:lnTo>
                  <a:pt x="16" y="1748133"/>
                </a:lnTo>
                <a:lnTo>
                  <a:pt x="16" y="1223693"/>
                </a:lnTo>
                <a:lnTo>
                  <a:pt x="16" y="1223693"/>
                </a:lnTo>
                <a:lnTo>
                  <a:pt x="16" y="349633"/>
                </a:lnTo>
                <a:close/>
              </a:path>
            </a:pathLst>
          </a:custGeom>
          <a:solidFill>
            <a:srgbClr val="F0DBA7"/>
          </a:solidFill>
          <a:ln w="38100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E50A06-2BA3-49D2-8D16-11DADDFC12E1}"/>
              </a:ext>
            </a:extLst>
          </p:cNvPr>
          <p:cNvSpPr txBox="1"/>
          <p:nvPr/>
        </p:nvSpPr>
        <p:spPr>
          <a:xfrm>
            <a:off x="1077111" y="1584406"/>
            <a:ext cx="397737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我 一 直 都 在 你 身 後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就 差，你 一 個 回 頭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u="none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《Unbearable Lightness of Being》</a:t>
            </a:r>
            <a:endParaRPr lang="en-US" altLang="zh-TW" b="0" i="0" dirty="0">
              <a:solidFill>
                <a:srgbClr val="222222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--</a:t>
            </a:r>
            <a:r>
              <a:rPr lang="zh-TW" altLang="en-US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https://DTNS.com/11686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050" name="Picture 2" descr="圖片說明">
            <a:extLst>
              <a:ext uri="{FF2B5EF4-FFF2-40B4-BE49-F238E27FC236}">
                <a16:creationId xmlns:a16="http://schemas.microsoft.com/office/drawing/2014/main" id="{CA9DA792-B19C-43F7-A14D-7FECE407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8" y="2936798"/>
            <a:ext cx="6505704" cy="34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6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623F-6B38-49B0-964F-195ECAE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endParaRPr lang="zh-TW" altLang="en-US" sz="2000"/>
          </a:p>
        </p:txBody>
      </p:sp>
      <p:pic>
        <p:nvPicPr>
          <p:cNvPr id="1028" name="Picture 4" descr="未提供相片說明。">
            <a:extLst>
              <a:ext uri="{FF2B5EF4-FFF2-40B4-BE49-F238E27FC236}">
                <a16:creationId xmlns:a16="http://schemas.microsoft.com/office/drawing/2014/main" id="{5D04548E-A671-4B2B-8CFA-BD39619E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211474"/>
            <a:ext cx="4227427" cy="42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E4B91E91-5849-452F-B706-09616A96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059" y="8270061"/>
            <a:ext cx="3450056" cy="25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可能是文字的圖像">
            <a:extLst>
              <a:ext uri="{FF2B5EF4-FFF2-40B4-BE49-F238E27FC236}">
                <a16:creationId xmlns:a16="http://schemas.microsoft.com/office/drawing/2014/main" id="{FE73E960-12D6-48E4-98E7-04E104EC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" y="7037388"/>
            <a:ext cx="5161550" cy="3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5C0AA-D7B0-4182-8901-7B6D6305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20" y="419099"/>
            <a:ext cx="4267200" cy="6019802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1B4E91B-FC0F-41FE-BCD2-8B1822F3C6F7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標題 1">
            <a:extLst>
              <a:ext uri="{FF2B5EF4-FFF2-40B4-BE49-F238E27FC236}">
                <a16:creationId xmlns:a16="http://schemas.microsoft.com/office/drawing/2014/main" id="{D6557B2F-1448-437A-8C58-7CD87138C3D1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分享圖片</a:t>
            </a:r>
          </a:p>
        </p:txBody>
      </p:sp>
    </p:spTree>
    <p:extLst>
      <p:ext uri="{BB962C8B-B14F-4D97-AF65-F5344CB8AC3E}">
        <p14:creationId xmlns:p14="http://schemas.microsoft.com/office/powerpoint/2010/main" val="3768713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53C1B4D-A10F-41AE-8F07-1F69817E9854}"/>
              </a:ext>
            </a:extLst>
          </p:cNvPr>
          <p:cNvSpPr txBox="1"/>
          <p:nvPr/>
        </p:nvSpPr>
        <p:spPr>
          <a:xfrm>
            <a:off x="7251701" y="623312"/>
            <a:ext cx="43127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管理者後台</a:t>
            </a:r>
          </a:p>
          <a:p>
            <a:r>
              <a:rPr lang="zh-TW" altLang="en-US" dirty="0"/>
              <a:t>	編輯網頁內容 editContent</a:t>
            </a:r>
          </a:p>
          <a:p>
            <a:r>
              <a:rPr lang="zh-TW" altLang="en-US" dirty="0"/>
              <a:t>	會員管理 memberData</a:t>
            </a:r>
          </a:p>
          <a:p>
            <a:r>
              <a:rPr lang="zh-TW" altLang="en-US" dirty="0"/>
              <a:t>	主題 template</a:t>
            </a:r>
          </a:p>
          <a:p>
            <a:r>
              <a:rPr lang="zh-TW" altLang="en-US" dirty="0"/>
              <a:t>		模板瀏覽</a:t>
            </a:r>
          </a:p>
          <a:p>
            <a:r>
              <a:rPr lang="zh-TW" altLang="en-US" dirty="0"/>
              <a:t>		模板欄位編輯</a:t>
            </a:r>
          </a:p>
          <a:p>
            <a:r>
              <a:rPr lang="zh-TW" altLang="en-US" dirty="0"/>
              <a:t>	會員專屬 special</a:t>
            </a:r>
          </a:p>
          <a:p>
            <a:r>
              <a:rPr lang="zh-TW" altLang="en-US" dirty="0"/>
              <a:t>		優惠推播</a:t>
            </a:r>
          </a:p>
          <a:p>
            <a:r>
              <a:rPr lang="zh-TW" altLang="en-US" dirty="0"/>
              <a:t>		最新消息 ex:功能...</a:t>
            </a:r>
          </a:p>
          <a:p>
            <a:r>
              <a:rPr lang="zh-TW" altLang="en-US" dirty="0"/>
              <a:t>	問題回復 reply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4FC5A7-4A6F-457B-80DB-2B6FD3304BCB}"/>
              </a:ext>
            </a:extLst>
          </p:cNvPr>
          <p:cNvSpPr txBox="1"/>
          <p:nvPr/>
        </p:nvSpPr>
        <p:spPr>
          <a:xfrm>
            <a:off x="292099" y="623312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前台</a:t>
            </a:r>
          </a:p>
          <a:p>
            <a:r>
              <a:rPr lang="zh-TW" altLang="en-US" dirty="0"/>
              <a:t>	首頁</a:t>
            </a:r>
          </a:p>
          <a:p>
            <a:r>
              <a:rPr lang="zh-TW" altLang="en-US" dirty="0"/>
              <a:t>		滿版手寫動畫</a:t>
            </a:r>
          </a:p>
          <a:p>
            <a:r>
              <a:rPr lang="zh-TW" altLang="en-US" dirty="0"/>
              <a:t>	編輯 </a:t>
            </a:r>
            <a:r>
              <a:rPr lang="en-US" altLang="zh-TW" dirty="0"/>
              <a:t>Edit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分享牆 </a:t>
            </a:r>
            <a:r>
              <a:rPr lang="en-US" altLang="zh-TW" dirty="0"/>
              <a:t>Collection</a:t>
            </a:r>
          </a:p>
          <a:p>
            <a:r>
              <a:rPr lang="en-US" altLang="zh-TW" dirty="0"/>
              <a:t>		1.</a:t>
            </a:r>
            <a:r>
              <a:rPr lang="zh-TW" altLang="en-US" dirty="0"/>
              <a:t>便利貼隨邊貼的感覺</a:t>
            </a:r>
          </a:p>
          <a:p>
            <a:r>
              <a:rPr lang="zh-TW" altLang="en-US" dirty="0"/>
              <a:t>		</a:t>
            </a:r>
            <a:r>
              <a:rPr lang="en-US" altLang="zh-TW" dirty="0"/>
              <a:t>2.</a:t>
            </a:r>
            <a:r>
              <a:rPr lang="zh-TW" altLang="en-US" dirty="0"/>
              <a:t>瀑布流</a:t>
            </a:r>
          </a:p>
          <a:p>
            <a:r>
              <a:rPr lang="zh-TW" altLang="en-US" dirty="0"/>
              <a:t>	聯絡我們 </a:t>
            </a:r>
            <a:r>
              <a:rPr lang="en-US" altLang="zh-TW" dirty="0"/>
              <a:t>Contact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客服信箱</a:t>
            </a:r>
          </a:p>
          <a:p>
            <a:r>
              <a:rPr lang="zh-TW" altLang="en-US" dirty="0"/>
              <a:t>		連絡電話</a:t>
            </a:r>
          </a:p>
          <a:p>
            <a:r>
              <a:rPr lang="zh-TW" altLang="en-US" dirty="0"/>
              <a:t>		回饋 </a:t>
            </a:r>
            <a:r>
              <a:rPr lang="en-US" altLang="zh-TW" dirty="0"/>
              <a:t>message board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常見問題 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設定 </a:t>
            </a:r>
            <a:r>
              <a:rPr lang="en-US" altLang="zh-TW" dirty="0"/>
              <a:t>Setting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字體大小</a:t>
            </a:r>
          </a:p>
          <a:p>
            <a:r>
              <a:rPr lang="zh-TW" altLang="en-US" dirty="0"/>
              <a:t>		黑暗模式</a:t>
            </a:r>
          </a:p>
          <a:p>
            <a:r>
              <a:rPr lang="zh-TW" altLang="en-US" dirty="0"/>
              <a:t>	會員中心 </a:t>
            </a:r>
            <a:r>
              <a:rPr lang="en-US" altLang="zh-TW" dirty="0"/>
              <a:t>Member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最新消息</a:t>
            </a:r>
          </a:p>
          <a:p>
            <a:r>
              <a:rPr lang="zh-TW" altLang="en-US" dirty="0"/>
              <a:t>			</a:t>
            </a:r>
            <a:r>
              <a:rPr lang="en-US" altLang="zh-TW" dirty="0"/>
              <a:t>ex: </a:t>
            </a:r>
            <a:r>
              <a:rPr lang="zh-TW" altLang="en-US" dirty="0"/>
              <a:t>更新、優惠活動</a:t>
            </a:r>
            <a:r>
              <a:rPr lang="en-US" altLang="zh-TW" dirty="0"/>
              <a:t>...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管理 </a:t>
            </a:r>
            <a:r>
              <a:rPr lang="en-US" altLang="zh-TW" dirty="0"/>
              <a:t>Manage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48907B-C52C-4559-99FF-B76052ED4E86}"/>
              </a:ext>
            </a:extLst>
          </p:cNvPr>
          <p:cNvSpPr txBox="1"/>
          <p:nvPr/>
        </p:nvSpPr>
        <p:spPr>
          <a:xfrm>
            <a:off x="7251701" y="3886833"/>
            <a:ext cx="4445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使用者後台</a:t>
            </a:r>
          </a:p>
          <a:p>
            <a:r>
              <a:rPr lang="zh-TW" altLang="en-US" dirty="0"/>
              <a:t>	基本資料 info</a:t>
            </a:r>
          </a:p>
          <a:p>
            <a:r>
              <a:rPr lang="zh-TW" altLang="en-US" dirty="0"/>
              <a:t>	文章新增 add</a:t>
            </a:r>
          </a:p>
          <a:p>
            <a:r>
              <a:rPr lang="zh-TW" altLang="en-US" dirty="0"/>
              <a:t>	主題紀錄 record</a:t>
            </a:r>
          </a:p>
          <a:p>
            <a:r>
              <a:rPr lang="zh-TW" altLang="en-US" dirty="0"/>
              <a:t>	問題回報 question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27387A-ED8B-46C1-BD21-102D7C20B9D8}"/>
              </a:ext>
            </a:extLst>
          </p:cNvPr>
          <p:cNvSpPr txBox="1"/>
          <p:nvPr/>
        </p:nvSpPr>
        <p:spPr>
          <a:xfrm>
            <a:off x="4588434" y="1493839"/>
            <a:ext cx="35993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編輯 Edit</a:t>
            </a:r>
          </a:p>
          <a:p>
            <a:r>
              <a:rPr lang="zh-TW" altLang="en-US" dirty="0"/>
              <a:t>	便利貼 #postIt</a:t>
            </a:r>
          </a:p>
          <a:p>
            <a:r>
              <a:rPr lang="zh-TW" altLang="en-US" dirty="0"/>
              <a:t>	美字美句分享 #share</a:t>
            </a:r>
          </a:p>
          <a:p>
            <a:r>
              <a:rPr lang="zh-TW" altLang="en-US" dirty="0"/>
              <a:t>	心情隨筆 #diary</a:t>
            </a:r>
          </a:p>
          <a:p>
            <a:r>
              <a:rPr lang="zh-TW" altLang="en-US" dirty="0"/>
              <a:t>	筆記 #notes</a:t>
            </a:r>
          </a:p>
          <a:p>
            <a:r>
              <a:rPr lang="zh-TW" altLang="en-US" dirty="0"/>
              <a:t>	待辦事項 #todo</a:t>
            </a:r>
          </a:p>
          <a:p>
            <a:r>
              <a:rPr lang="zh-TW" altLang="en-US" dirty="0"/>
              <a:t>	小說 #novel</a:t>
            </a:r>
          </a:p>
          <a:p>
            <a:r>
              <a:rPr lang="zh-TW" altLang="en-US" dirty="0"/>
              <a:t>	儲物清 #storage</a:t>
            </a:r>
          </a:p>
          <a:p>
            <a:r>
              <a:rPr lang="zh-TW" altLang="en-US" dirty="0"/>
              <a:t>	不需登入</a:t>
            </a:r>
          </a:p>
          <a:p>
            <a:r>
              <a:rPr lang="zh-TW" altLang="en-US" dirty="0"/>
              <a:t>	需登入</a:t>
            </a:r>
          </a:p>
        </p:txBody>
      </p:sp>
    </p:spTree>
    <p:extLst>
      <p:ext uri="{BB962C8B-B14F-4D97-AF65-F5344CB8AC3E}">
        <p14:creationId xmlns:p14="http://schemas.microsoft.com/office/powerpoint/2010/main" val="16985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12527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C680133-4F54-4510-BE16-0773BF8164E8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BA01655-6992-4DB7-A094-F3E79777707D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BACE5B2-A086-46F8-BA5D-47DCAB8E217C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形 13" descr="天使的臉部輪廓 以實心填滿">
                <a:extLst>
                  <a:ext uri="{FF2B5EF4-FFF2-40B4-BE49-F238E27FC236}">
                    <a16:creationId xmlns:a16="http://schemas.microsoft.com/office/drawing/2014/main" id="{4C13AAE6-8AD7-42E4-AF41-060421735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C133CB6-C751-4FC5-95F6-21E574903059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10" name="圖形 9" descr="吸煙 以實心填滿">
                <a:extLst>
                  <a:ext uri="{FF2B5EF4-FFF2-40B4-BE49-F238E27FC236}">
                    <a16:creationId xmlns:a16="http://schemas.microsoft.com/office/drawing/2014/main" id="{085DC84C-FE35-4970-8782-C9EE85A5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5714CF0-0AE1-4987-87E8-DBF32CDFA725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A3D0B5-BFCA-4B31-8E8B-C67EBC997352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BD7C5D6-FF39-4545-B610-81F6E70E3FB3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9851F48-A680-44B7-964C-D3C356B15B41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19" name="圖形 18" descr="夾板 外框">
              <a:extLst>
                <a:ext uri="{FF2B5EF4-FFF2-40B4-BE49-F238E27FC236}">
                  <a16:creationId xmlns:a16="http://schemas.microsoft.com/office/drawing/2014/main" id="{935F6EC8-7258-4F9A-8FFD-E755E2B33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0F9C6F2-3852-4BD6-A649-2A3EDFBD1140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E6B7510-43AC-4A71-A8E1-618DFF7E99DC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6F6F69A-37F2-4534-BCD1-991D9292424F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23" name="圖形 22" descr="觸碰 外框">
              <a:extLst>
                <a:ext uri="{FF2B5EF4-FFF2-40B4-BE49-F238E27FC236}">
                  <a16:creationId xmlns:a16="http://schemas.microsoft.com/office/drawing/2014/main" id="{BECE7534-4B18-450F-8801-B6342923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758C5AB-3900-4B68-8C90-D6E118BD92FB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EF439A0-6CD0-4C84-8D36-8FA473BEC2F7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C2B8FD5-C8F7-4BC1-B8C0-25B457E0EBA6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28" name="圖形 27" descr="圖像 外框">
              <a:extLst>
                <a:ext uri="{FF2B5EF4-FFF2-40B4-BE49-F238E27FC236}">
                  <a16:creationId xmlns:a16="http://schemas.microsoft.com/office/drawing/2014/main" id="{839FAFEF-5D60-42B3-8B92-8CB591DF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7E089E-7C13-4A57-B1D7-9009B85C30CF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602C4DB-0ED2-48FA-86D5-8A97112F463C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D515616-2ADB-4A39-87C0-2DA23EEB0AC3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32" name="圖形 31" descr="藍圖 外框">
              <a:extLst>
                <a:ext uri="{FF2B5EF4-FFF2-40B4-BE49-F238E27FC236}">
                  <a16:creationId xmlns:a16="http://schemas.microsoft.com/office/drawing/2014/main" id="{A05CFDCC-C8FF-4517-88AE-5183F65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70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5907"/>
              </p:ext>
            </p:extLst>
          </p:nvPr>
        </p:nvGraphicFramePr>
        <p:xfrm>
          <a:off x="784555" y="1595085"/>
          <a:ext cx="7508546" cy="432650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2011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5417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2444968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1489298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Question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News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主要問題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最新消息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scription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問題詳述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相關圖片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name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暱稱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D6A97C"/>
                          </a:solidFill>
                        </a:rPr>
                        <a:t>contact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D6A97C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AB086"/>
                          </a:solidFill>
                          <a:effectLst/>
                          <a:latin typeface="+mn-ea"/>
                          <a:ea typeface="+mn-ea"/>
                        </a:rPr>
                        <a:t>聯絡方式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74151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1021915" y="1580763"/>
            <a:ext cx="3661541" cy="4413389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978C5247-B1DB-4C0E-9A85-576EA01D7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9547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5232CC5E-8730-4C1D-B753-BB50C502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77521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9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9E3F11C-394F-4BB6-9D0F-3BE3A823AC11}"/>
              </a:ext>
            </a:extLst>
          </p:cNvPr>
          <p:cNvSpPr txBox="1"/>
          <p:nvPr/>
        </p:nvSpPr>
        <p:spPr>
          <a:xfrm>
            <a:off x="935610" y="1303518"/>
            <a:ext cx="232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latin typeface="+mn-lt"/>
              </a:rPr>
              <a:t>content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842097" y="1303518"/>
            <a:ext cx="2466711" cy="5116737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38619" y="4958882"/>
            <a:ext cx="1954259" cy="1302396"/>
            <a:chOff x="3472108" y="5034135"/>
            <a:chExt cx="1954259" cy="1302396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34773"/>
              <a:ext cx="1908467" cy="1101758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472108" y="50341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方便儲存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284404" y="1337435"/>
            <a:ext cx="2223324" cy="1239852"/>
            <a:chOff x="4186575" y="1516519"/>
            <a:chExt cx="2223324" cy="1239852"/>
          </a:xfrm>
        </p:grpSpPr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186575" y="15165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便捷分享</a:t>
              </a: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199423" y="2827753"/>
            <a:ext cx="1795736" cy="1873876"/>
            <a:chOff x="6068652" y="3247834"/>
            <a:chExt cx="1795736" cy="1873876"/>
          </a:xfrm>
        </p:grpSpPr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068652" y="32478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隨時記錄</a:t>
              </a:r>
              <a:endParaRPr lang="en-US" altLang="zh-TW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4966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3" name="內容版面配置區 4">
            <a:extLst>
              <a:ext uri="{FF2B5EF4-FFF2-40B4-BE49-F238E27FC236}">
                <a16:creationId xmlns:a16="http://schemas.microsoft.com/office/drawing/2014/main" id="{B87BE6C7-B885-436F-8146-1CBFDE5A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78F607A0-1867-4440-8422-F51D9E6A789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70E4507-B2F5-4DEE-BF25-E6CF6C865496}"/>
              </a:ext>
            </a:extLst>
          </p:cNvPr>
          <p:cNvGrpSpPr/>
          <p:nvPr/>
        </p:nvGrpSpPr>
        <p:grpSpPr>
          <a:xfrm>
            <a:off x="7983436" y="1107655"/>
            <a:ext cx="3373214" cy="5035939"/>
            <a:chOff x="7983436" y="1107655"/>
            <a:chExt cx="3373214" cy="5035939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9007193" y="1478737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09488" y="1107655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9368764" y="1942259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  <p:pic>
          <p:nvPicPr>
            <p:cNvPr id="149" name="圖形 148" descr="配有手機和計算機的筆記型電腦">
              <a:extLst>
                <a:ext uri="{FF2B5EF4-FFF2-40B4-BE49-F238E27FC236}">
                  <a16:creationId xmlns:a16="http://schemas.microsoft.com/office/drawing/2014/main" id="{715A6F51-A42F-4B2A-838F-A2B5485A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70378" t="54352" r="10150" b="14279"/>
            <a:stretch/>
          </p:blipFill>
          <p:spPr>
            <a:xfrm>
              <a:off x="7983436" y="2312461"/>
              <a:ext cx="1001408" cy="161319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F3ECAF5-D6D9-4F53-8F72-FC2DFA4DE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8197" b="92623" l="9524" r="89796">
                          <a14:foregroundMark x1="22449" y1="41803" x2="68707" y2="50820"/>
                          <a14:foregroundMark x1="73469" y1="32787" x2="59864" y2="49180"/>
                          <a14:foregroundMark x1="44898" y1="11475" x2="48299" y2="11475"/>
                          <a14:foregroundMark x1="48980" y1="9836" x2="44218" y2="9016"/>
                          <a14:foregroundMark x1="49150" y1="91803" x2="48980" y2="92623"/>
                          <a14:foregroundMark x1="50340" y1="86066" x2="49150" y2="91803"/>
                          <a14:backgroundMark x1="49660" y1="92623" x2="49660" y2="92623"/>
                          <a14:backgroundMark x1="48299" y1="95082" x2="48299" y2="95082"/>
                          <a14:backgroundMark x1="48299" y1="93443" x2="48299" y2="93443"/>
                          <a14:backgroundMark x1="50340" y1="93443" x2="50340" y2="93443"/>
                          <a14:backgroundMark x1="48980" y1="91803" x2="48980" y2="918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0502" y="2588057"/>
              <a:ext cx="490753" cy="407292"/>
            </a:xfrm>
            <a:prstGeom prst="rect">
              <a:avLst/>
            </a:prstGeom>
            <a:effectLst>
              <a:outerShdw blurRad="76200" dist="38100" dir="2700000" sx="88000" sy="88000" algn="t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4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0888C6E0-25D4-4789-B1F4-2394510CE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05" b="17461"/>
            <a:stretch/>
          </p:blipFill>
          <p:spPr bwMode="auto">
            <a:xfrm>
              <a:off x="9035771" y="4917436"/>
              <a:ext cx="2122789" cy="122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780F3467-2B1D-4148-A379-750739B3C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47" b="39095"/>
            <a:stretch/>
          </p:blipFill>
          <p:spPr bwMode="auto">
            <a:xfrm>
              <a:off x="9007193" y="3225391"/>
              <a:ext cx="2122789" cy="1482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>
              <a:solidFill>
                <a:srgbClr val="7876B3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31412B3A-E4F6-4DD9-90EE-0379C901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BF2AFA-EF5F-458C-A0DE-BB25B07C50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Logo 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25428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ED9BA3-5D7D-48D3-AA20-89B764E414A4}"/>
              </a:ext>
            </a:extLst>
          </p:cNvPr>
          <p:cNvCxnSpPr>
            <a:cxnSpLocks/>
          </p:cNvCxnSpPr>
          <p:nvPr/>
        </p:nvCxnSpPr>
        <p:spPr>
          <a:xfrm flipV="1">
            <a:off x="6757741" y="1336040"/>
            <a:ext cx="0" cy="632213"/>
          </a:xfrm>
          <a:prstGeom prst="straightConnector1">
            <a:avLst/>
          </a:prstGeom>
          <a:ln w="25400">
            <a:solidFill>
              <a:srgbClr val="B3AB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48C6DF6-EE5A-4660-8A9B-8E58ED1772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54260" y="-605746"/>
            <a:ext cx="252000" cy="540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B3A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3AFAD43-3178-42B6-A996-3D9188ACB4FC}"/>
              </a:ext>
            </a:extLst>
          </p:cNvPr>
          <p:cNvCxnSpPr>
            <a:cxnSpLocks/>
          </p:cNvCxnSpPr>
          <p:nvPr/>
        </p:nvCxnSpPr>
        <p:spPr>
          <a:xfrm>
            <a:off x="3952240" y="3261360"/>
            <a:ext cx="441960" cy="147319"/>
          </a:xfrm>
          <a:prstGeom prst="straightConnector1">
            <a:avLst/>
          </a:prstGeom>
          <a:ln w="12700">
            <a:solidFill>
              <a:srgbClr val="3D605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2126</TotalTime>
  <Words>1081</Words>
  <Application>Microsoft Office PowerPoint</Application>
  <PresentationFormat>寬螢幕</PresentationFormat>
  <Paragraphs>447</Paragraphs>
  <Slides>41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2" baseType="lpstr">
      <vt:lpstr>FC-Flower</vt:lpstr>
      <vt:lpstr>Google Sans</vt:lpstr>
      <vt:lpstr>jf open 粉圓 1.1</vt:lpstr>
      <vt:lpstr>Noto Sans CJK TC DemiLight</vt:lpstr>
      <vt:lpstr>Noto Sans CJK TC Regular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- 色彩計畫</vt:lpstr>
      <vt:lpstr>PowerPoint 簡報</vt:lpstr>
      <vt:lpstr>圖示</vt:lpstr>
      <vt:lpstr>PowerPoint 簡報</vt:lpstr>
      <vt:lpstr>使用技術</vt:lpstr>
      <vt:lpstr>參考相關網站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資料庫規劃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143</cp:revision>
  <dcterms:created xsi:type="dcterms:W3CDTF">2021-07-08T11:32:03Z</dcterms:created>
  <dcterms:modified xsi:type="dcterms:W3CDTF">2021-08-24T07:32:43Z</dcterms:modified>
</cp:coreProperties>
</file>